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27" name="PlaceHolder 2"/>
          <p:cNvSpPr>
            <a:spLocks noGrp="1"/>
          </p:cNvSpPr>
          <p:nvPr>
            <p:ph type="body"/>
          </p:nvPr>
        </p:nvSpPr>
        <p:spPr>
          <a:xfrm>
            <a:off x="1141560" y="2666880"/>
            <a:ext cx="990576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28" name="PlaceHolder 3"/>
          <p:cNvSpPr>
            <a:spLocks noGrp="1"/>
          </p:cNvSpPr>
          <p:nvPr>
            <p:ph type="body"/>
          </p:nvPr>
        </p:nvSpPr>
        <p:spPr>
          <a:xfrm>
            <a:off x="1141560" y="4298400"/>
            <a:ext cx="990576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30" name="PlaceHolder 2"/>
          <p:cNvSpPr>
            <a:spLocks noGrp="1"/>
          </p:cNvSpPr>
          <p:nvPr>
            <p:ph type="body"/>
          </p:nvPr>
        </p:nvSpPr>
        <p:spPr>
          <a:xfrm>
            <a:off x="114156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31" name="PlaceHolder 3"/>
          <p:cNvSpPr>
            <a:spLocks noGrp="1"/>
          </p:cNvSpPr>
          <p:nvPr>
            <p:ph type="body"/>
          </p:nvPr>
        </p:nvSpPr>
        <p:spPr>
          <a:xfrm>
            <a:off x="621720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32" name="PlaceHolder 4"/>
          <p:cNvSpPr>
            <a:spLocks noGrp="1"/>
          </p:cNvSpPr>
          <p:nvPr>
            <p:ph type="body"/>
          </p:nvPr>
        </p:nvSpPr>
        <p:spPr>
          <a:xfrm>
            <a:off x="114156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33" name="PlaceHolder 5"/>
          <p:cNvSpPr>
            <a:spLocks noGrp="1"/>
          </p:cNvSpPr>
          <p:nvPr>
            <p:ph type="body"/>
          </p:nvPr>
        </p:nvSpPr>
        <p:spPr>
          <a:xfrm>
            <a:off x="621720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35" name="PlaceHolder 2"/>
          <p:cNvSpPr>
            <a:spLocks noGrp="1"/>
          </p:cNvSpPr>
          <p:nvPr>
            <p:ph type="body"/>
          </p:nvPr>
        </p:nvSpPr>
        <p:spPr>
          <a:xfrm>
            <a:off x="1141560" y="266688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36" name="PlaceHolder 3"/>
          <p:cNvSpPr>
            <a:spLocks noGrp="1"/>
          </p:cNvSpPr>
          <p:nvPr>
            <p:ph type="body"/>
          </p:nvPr>
        </p:nvSpPr>
        <p:spPr>
          <a:xfrm>
            <a:off x="4490640" y="266688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4"/>
          <p:cNvSpPr>
            <a:spLocks noGrp="1"/>
          </p:cNvSpPr>
          <p:nvPr>
            <p:ph type="body"/>
          </p:nvPr>
        </p:nvSpPr>
        <p:spPr>
          <a:xfrm>
            <a:off x="7839720" y="266688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5"/>
          <p:cNvSpPr>
            <a:spLocks noGrp="1"/>
          </p:cNvSpPr>
          <p:nvPr>
            <p:ph type="body"/>
          </p:nvPr>
        </p:nvSpPr>
        <p:spPr>
          <a:xfrm>
            <a:off x="1141560" y="429840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39" name="PlaceHolder 6"/>
          <p:cNvSpPr>
            <a:spLocks noGrp="1"/>
          </p:cNvSpPr>
          <p:nvPr>
            <p:ph type="body"/>
          </p:nvPr>
        </p:nvSpPr>
        <p:spPr>
          <a:xfrm>
            <a:off x="4490640" y="429840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40" name="PlaceHolder 7"/>
          <p:cNvSpPr>
            <a:spLocks noGrp="1"/>
          </p:cNvSpPr>
          <p:nvPr>
            <p:ph type="body"/>
          </p:nvPr>
        </p:nvSpPr>
        <p:spPr>
          <a:xfrm>
            <a:off x="7839720" y="429840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47" name="PlaceHolder 2"/>
          <p:cNvSpPr>
            <a:spLocks noGrp="1"/>
          </p:cNvSpPr>
          <p:nvPr>
            <p:ph type="subTitle"/>
          </p:nvPr>
        </p:nvSpPr>
        <p:spPr>
          <a:xfrm>
            <a:off x="1141560" y="2666880"/>
            <a:ext cx="9905760" cy="31237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49" name="PlaceHolder 2"/>
          <p:cNvSpPr>
            <a:spLocks noGrp="1"/>
          </p:cNvSpPr>
          <p:nvPr>
            <p:ph type="body"/>
          </p:nvPr>
        </p:nvSpPr>
        <p:spPr>
          <a:xfrm>
            <a:off x="1141560" y="2666880"/>
            <a:ext cx="9905760" cy="3123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51" name="PlaceHolder 2"/>
          <p:cNvSpPr>
            <a:spLocks noGrp="1"/>
          </p:cNvSpPr>
          <p:nvPr>
            <p:ph type="body"/>
          </p:nvPr>
        </p:nvSpPr>
        <p:spPr>
          <a:xfrm>
            <a:off x="114156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
        <p:nvSpPr>
          <p:cNvPr id="52" name="PlaceHolder 3"/>
          <p:cNvSpPr>
            <a:spLocks noGrp="1"/>
          </p:cNvSpPr>
          <p:nvPr>
            <p:ph type="body"/>
          </p:nvPr>
        </p:nvSpPr>
        <p:spPr>
          <a:xfrm>
            <a:off x="621720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141560" y="609480"/>
            <a:ext cx="9905760" cy="8830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56" name="PlaceHolder 2"/>
          <p:cNvSpPr>
            <a:spLocks noGrp="1"/>
          </p:cNvSpPr>
          <p:nvPr>
            <p:ph type="body"/>
          </p:nvPr>
        </p:nvSpPr>
        <p:spPr>
          <a:xfrm>
            <a:off x="114156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57" name="PlaceHolder 3"/>
          <p:cNvSpPr>
            <a:spLocks noGrp="1"/>
          </p:cNvSpPr>
          <p:nvPr>
            <p:ph type="body"/>
          </p:nvPr>
        </p:nvSpPr>
        <p:spPr>
          <a:xfrm>
            <a:off x="621720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
        <p:nvSpPr>
          <p:cNvPr id="58" name="PlaceHolder 4"/>
          <p:cNvSpPr>
            <a:spLocks noGrp="1"/>
          </p:cNvSpPr>
          <p:nvPr>
            <p:ph type="body"/>
          </p:nvPr>
        </p:nvSpPr>
        <p:spPr>
          <a:xfrm>
            <a:off x="114156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6" name="PlaceHolder 2"/>
          <p:cNvSpPr>
            <a:spLocks noGrp="1"/>
          </p:cNvSpPr>
          <p:nvPr>
            <p:ph type="subTitle"/>
          </p:nvPr>
        </p:nvSpPr>
        <p:spPr>
          <a:xfrm>
            <a:off x="1141560" y="2666880"/>
            <a:ext cx="9905760" cy="31237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60" name="PlaceHolder 2"/>
          <p:cNvSpPr>
            <a:spLocks noGrp="1"/>
          </p:cNvSpPr>
          <p:nvPr>
            <p:ph type="body"/>
          </p:nvPr>
        </p:nvSpPr>
        <p:spPr>
          <a:xfrm>
            <a:off x="114156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3"/>
          <p:cNvSpPr>
            <a:spLocks noGrp="1"/>
          </p:cNvSpPr>
          <p:nvPr>
            <p:ph type="body"/>
          </p:nvPr>
        </p:nvSpPr>
        <p:spPr>
          <a:xfrm>
            <a:off x="621720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62" name="PlaceHolder 4"/>
          <p:cNvSpPr>
            <a:spLocks noGrp="1"/>
          </p:cNvSpPr>
          <p:nvPr>
            <p:ph type="body"/>
          </p:nvPr>
        </p:nvSpPr>
        <p:spPr>
          <a:xfrm>
            <a:off x="621720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64" name="PlaceHolder 2"/>
          <p:cNvSpPr>
            <a:spLocks noGrp="1"/>
          </p:cNvSpPr>
          <p:nvPr>
            <p:ph type="body"/>
          </p:nvPr>
        </p:nvSpPr>
        <p:spPr>
          <a:xfrm>
            <a:off x="114156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65" name="PlaceHolder 3"/>
          <p:cNvSpPr>
            <a:spLocks noGrp="1"/>
          </p:cNvSpPr>
          <p:nvPr>
            <p:ph type="body"/>
          </p:nvPr>
        </p:nvSpPr>
        <p:spPr>
          <a:xfrm>
            <a:off x="621720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66" name="PlaceHolder 4"/>
          <p:cNvSpPr>
            <a:spLocks noGrp="1"/>
          </p:cNvSpPr>
          <p:nvPr>
            <p:ph type="body"/>
          </p:nvPr>
        </p:nvSpPr>
        <p:spPr>
          <a:xfrm>
            <a:off x="1141560" y="4298400"/>
            <a:ext cx="990576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68" name="PlaceHolder 2"/>
          <p:cNvSpPr>
            <a:spLocks noGrp="1"/>
          </p:cNvSpPr>
          <p:nvPr>
            <p:ph type="body"/>
          </p:nvPr>
        </p:nvSpPr>
        <p:spPr>
          <a:xfrm>
            <a:off x="1141560" y="2666880"/>
            <a:ext cx="990576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69" name="PlaceHolder 3"/>
          <p:cNvSpPr>
            <a:spLocks noGrp="1"/>
          </p:cNvSpPr>
          <p:nvPr>
            <p:ph type="body"/>
          </p:nvPr>
        </p:nvSpPr>
        <p:spPr>
          <a:xfrm>
            <a:off x="1141560" y="4298400"/>
            <a:ext cx="990576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71" name="PlaceHolder 2"/>
          <p:cNvSpPr>
            <a:spLocks noGrp="1"/>
          </p:cNvSpPr>
          <p:nvPr>
            <p:ph type="body"/>
          </p:nvPr>
        </p:nvSpPr>
        <p:spPr>
          <a:xfrm>
            <a:off x="114156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72" name="PlaceHolder 3"/>
          <p:cNvSpPr>
            <a:spLocks noGrp="1"/>
          </p:cNvSpPr>
          <p:nvPr>
            <p:ph type="body"/>
          </p:nvPr>
        </p:nvSpPr>
        <p:spPr>
          <a:xfrm>
            <a:off x="621720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73" name="PlaceHolder 4"/>
          <p:cNvSpPr>
            <a:spLocks noGrp="1"/>
          </p:cNvSpPr>
          <p:nvPr>
            <p:ph type="body"/>
          </p:nvPr>
        </p:nvSpPr>
        <p:spPr>
          <a:xfrm>
            <a:off x="114156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74" name="PlaceHolder 5"/>
          <p:cNvSpPr>
            <a:spLocks noGrp="1"/>
          </p:cNvSpPr>
          <p:nvPr>
            <p:ph type="body"/>
          </p:nvPr>
        </p:nvSpPr>
        <p:spPr>
          <a:xfrm>
            <a:off x="621720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76" name="PlaceHolder 2"/>
          <p:cNvSpPr>
            <a:spLocks noGrp="1"/>
          </p:cNvSpPr>
          <p:nvPr>
            <p:ph type="body"/>
          </p:nvPr>
        </p:nvSpPr>
        <p:spPr>
          <a:xfrm>
            <a:off x="1141560" y="266688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77" name="PlaceHolder 3"/>
          <p:cNvSpPr>
            <a:spLocks noGrp="1"/>
          </p:cNvSpPr>
          <p:nvPr>
            <p:ph type="body"/>
          </p:nvPr>
        </p:nvSpPr>
        <p:spPr>
          <a:xfrm>
            <a:off x="4490640" y="266688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78" name="PlaceHolder 4"/>
          <p:cNvSpPr>
            <a:spLocks noGrp="1"/>
          </p:cNvSpPr>
          <p:nvPr>
            <p:ph type="body"/>
          </p:nvPr>
        </p:nvSpPr>
        <p:spPr>
          <a:xfrm>
            <a:off x="7839720" y="266688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79" name="PlaceHolder 5"/>
          <p:cNvSpPr>
            <a:spLocks noGrp="1"/>
          </p:cNvSpPr>
          <p:nvPr>
            <p:ph type="body"/>
          </p:nvPr>
        </p:nvSpPr>
        <p:spPr>
          <a:xfrm>
            <a:off x="1141560" y="429840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80" name="PlaceHolder 6"/>
          <p:cNvSpPr>
            <a:spLocks noGrp="1"/>
          </p:cNvSpPr>
          <p:nvPr>
            <p:ph type="body"/>
          </p:nvPr>
        </p:nvSpPr>
        <p:spPr>
          <a:xfrm>
            <a:off x="4490640" y="429840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81" name="PlaceHolder 7"/>
          <p:cNvSpPr>
            <a:spLocks noGrp="1"/>
          </p:cNvSpPr>
          <p:nvPr>
            <p:ph type="body"/>
          </p:nvPr>
        </p:nvSpPr>
        <p:spPr>
          <a:xfrm>
            <a:off x="7839720" y="4298400"/>
            <a:ext cx="318924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8" name="PlaceHolder 2"/>
          <p:cNvSpPr>
            <a:spLocks noGrp="1"/>
          </p:cNvSpPr>
          <p:nvPr>
            <p:ph type="body"/>
          </p:nvPr>
        </p:nvSpPr>
        <p:spPr>
          <a:xfrm>
            <a:off x="1141560" y="2666880"/>
            <a:ext cx="9905760" cy="3123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10" name="PlaceHolder 2"/>
          <p:cNvSpPr>
            <a:spLocks noGrp="1"/>
          </p:cNvSpPr>
          <p:nvPr>
            <p:ph type="body"/>
          </p:nvPr>
        </p:nvSpPr>
        <p:spPr>
          <a:xfrm>
            <a:off x="114156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
        <p:nvSpPr>
          <p:cNvPr id="11" name="PlaceHolder 3"/>
          <p:cNvSpPr>
            <a:spLocks noGrp="1"/>
          </p:cNvSpPr>
          <p:nvPr>
            <p:ph type="body"/>
          </p:nvPr>
        </p:nvSpPr>
        <p:spPr>
          <a:xfrm>
            <a:off x="621720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141560" y="609480"/>
            <a:ext cx="9905760" cy="8830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15" name="PlaceHolder 2"/>
          <p:cNvSpPr>
            <a:spLocks noGrp="1"/>
          </p:cNvSpPr>
          <p:nvPr>
            <p:ph type="body"/>
          </p:nvPr>
        </p:nvSpPr>
        <p:spPr>
          <a:xfrm>
            <a:off x="114156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16" name="PlaceHolder 3"/>
          <p:cNvSpPr>
            <a:spLocks noGrp="1"/>
          </p:cNvSpPr>
          <p:nvPr>
            <p:ph type="body"/>
          </p:nvPr>
        </p:nvSpPr>
        <p:spPr>
          <a:xfrm>
            <a:off x="621720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
        <p:nvSpPr>
          <p:cNvPr id="17" name="PlaceHolder 4"/>
          <p:cNvSpPr>
            <a:spLocks noGrp="1"/>
          </p:cNvSpPr>
          <p:nvPr>
            <p:ph type="body"/>
          </p:nvPr>
        </p:nvSpPr>
        <p:spPr>
          <a:xfrm>
            <a:off x="114156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19" name="PlaceHolder 2"/>
          <p:cNvSpPr>
            <a:spLocks noGrp="1"/>
          </p:cNvSpPr>
          <p:nvPr>
            <p:ph type="body"/>
          </p:nvPr>
        </p:nvSpPr>
        <p:spPr>
          <a:xfrm>
            <a:off x="1141560" y="2666880"/>
            <a:ext cx="4833720" cy="3123720"/>
          </a:xfrm>
          <a:prstGeom prst="rect">
            <a:avLst/>
          </a:prstGeom>
        </p:spPr>
        <p:txBody>
          <a:bodyPr lIns="0" rIns="0" tIns="0" bIns="0">
            <a:normAutofit/>
          </a:bodyPr>
          <a:p>
            <a:endParaRPr b="0" lang="en-US" sz="1400" spc="-1" strike="noStrike">
              <a:solidFill>
                <a:srgbClr val="000000"/>
              </a:solidFill>
              <a:latin typeface="Arial"/>
            </a:endParaRPr>
          </a:p>
        </p:txBody>
      </p:sp>
      <p:sp>
        <p:nvSpPr>
          <p:cNvPr id="20" name="PlaceHolder 3"/>
          <p:cNvSpPr>
            <a:spLocks noGrp="1"/>
          </p:cNvSpPr>
          <p:nvPr>
            <p:ph type="body"/>
          </p:nvPr>
        </p:nvSpPr>
        <p:spPr>
          <a:xfrm>
            <a:off x="621720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21" name="PlaceHolder 4"/>
          <p:cNvSpPr>
            <a:spLocks noGrp="1"/>
          </p:cNvSpPr>
          <p:nvPr>
            <p:ph type="body"/>
          </p:nvPr>
        </p:nvSpPr>
        <p:spPr>
          <a:xfrm>
            <a:off x="6217200" y="429840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41560" y="609480"/>
            <a:ext cx="9905760" cy="1904760"/>
          </a:xfrm>
          <a:prstGeom prst="rect">
            <a:avLst/>
          </a:prstGeom>
        </p:spPr>
        <p:txBody>
          <a:bodyPr lIns="0" rIns="0" tIns="0" bIns="0" anchor="ctr"/>
          <a:p>
            <a:endParaRPr b="0" lang="en-US" sz="1400" spc="-1" strike="noStrike">
              <a:solidFill>
                <a:srgbClr val="000000"/>
              </a:solidFill>
              <a:latin typeface="Arial"/>
            </a:endParaRPr>
          </a:p>
        </p:txBody>
      </p:sp>
      <p:sp>
        <p:nvSpPr>
          <p:cNvPr id="23" name="PlaceHolder 2"/>
          <p:cNvSpPr>
            <a:spLocks noGrp="1"/>
          </p:cNvSpPr>
          <p:nvPr>
            <p:ph type="body"/>
          </p:nvPr>
        </p:nvSpPr>
        <p:spPr>
          <a:xfrm>
            <a:off x="114156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24" name="PlaceHolder 3"/>
          <p:cNvSpPr>
            <a:spLocks noGrp="1"/>
          </p:cNvSpPr>
          <p:nvPr>
            <p:ph type="body"/>
          </p:nvPr>
        </p:nvSpPr>
        <p:spPr>
          <a:xfrm>
            <a:off x="6217200" y="2666880"/>
            <a:ext cx="4833720" cy="1489680"/>
          </a:xfrm>
          <a:prstGeom prst="rect">
            <a:avLst/>
          </a:prstGeom>
        </p:spPr>
        <p:txBody>
          <a:bodyPr lIns="0" rIns="0" tIns="0" bIns="0">
            <a:normAutofit/>
          </a:bodyPr>
          <a:p>
            <a:endParaRPr b="0" lang="en-US" sz="1400" spc="-1" strike="noStrike">
              <a:solidFill>
                <a:srgbClr val="000000"/>
              </a:solidFill>
              <a:latin typeface="Arial"/>
            </a:endParaRPr>
          </a:p>
        </p:txBody>
      </p:sp>
      <p:sp>
        <p:nvSpPr>
          <p:cNvPr id="25" name="PlaceHolder 4"/>
          <p:cNvSpPr>
            <a:spLocks noGrp="1"/>
          </p:cNvSpPr>
          <p:nvPr>
            <p:ph type="body"/>
          </p:nvPr>
        </p:nvSpPr>
        <p:spPr>
          <a:xfrm>
            <a:off x="1141560" y="4298400"/>
            <a:ext cx="9905760" cy="1489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751040" y="609480"/>
            <a:ext cx="8676000" cy="3200040"/>
          </a:xfrm>
          <a:prstGeom prst="rect">
            <a:avLst/>
          </a:prstGeom>
        </p:spPr>
        <p:txBody>
          <a:bodyPr lIns="0" rIns="0" tIns="0" bIns="0" anchor="ct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 name="PlaceHolder 2"/>
          <p:cNvSpPr>
            <a:spLocks noGrp="1"/>
          </p:cNvSpPr>
          <p:nvPr>
            <p:ph type="dt"/>
          </p:nvPr>
        </p:nvSpPr>
        <p:spPr>
          <a:xfrm>
            <a:off x="8837640" y="5883120"/>
            <a:ext cx="1599840" cy="364680"/>
          </a:xfrm>
          <a:prstGeom prst="rect">
            <a:avLst/>
          </a:prstGeom>
        </p:spPr>
        <p:txBody>
          <a:bodyPr anchor="ctr"/>
          <a:p>
            <a:endParaRPr b="0" lang="en-US" sz="2400" spc="-1" strike="noStrike">
              <a:latin typeface="Times New Roman"/>
            </a:endParaRPr>
          </a:p>
        </p:txBody>
      </p:sp>
      <p:sp>
        <p:nvSpPr>
          <p:cNvPr id="2" name="PlaceHolder 3"/>
          <p:cNvSpPr>
            <a:spLocks noGrp="1"/>
          </p:cNvSpPr>
          <p:nvPr>
            <p:ph type="ftr"/>
          </p:nvPr>
        </p:nvSpPr>
        <p:spPr>
          <a:xfrm>
            <a:off x="1141560" y="5883120"/>
            <a:ext cx="7543440" cy="364680"/>
          </a:xfrm>
          <a:prstGeom prst="rect">
            <a:avLst/>
          </a:prstGeom>
        </p:spPr>
        <p:txBody>
          <a:bodyPr anchor="ctr"/>
          <a:p>
            <a:endParaRPr b="0" lang="en-US" sz="2400" spc="-1" strike="noStrike">
              <a:latin typeface="Times New Roman"/>
            </a:endParaRPr>
          </a:p>
        </p:txBody>
      </p:sp>
      <p:sp>
        <p:nvSpPr>
          <p:cNvPr id="3" name="PlaceHolder 4"/>
          <p:cNvSpPr>
            <a:spLocks noGrp="1"/>
          </p:cNvSpPr>
          <p:nvPr>
            <p:ph type="sldNum"/>
          </p:nvPr>
        </p:nvSpPr>
        <p:spPr>
          <a:xfrm>
            <a:off x="10514160" y="5883120"/>
            <a:ext cx="550440" cy="364680"/>
          </a:xfrm>
          <a:prstGeom prst="rect">
            <a:avLst/>
          </a:prstGeom>
        </p:spPr>
        <p:txBody>
          <a:bodyPr anchor="ctr"/>
          <a:p>
            <a:pPr algn="r">
              <a:lnSpc>
                <a:spcPct val="100000"/>
              </a:lnSpc>
            </a:pPr>
            <a:fld id="{CDE634BC-FF73-4B06-BD18-B084AE8B2CA8}" type="slidenum">
              <a:rPr b="1" lang="en-US" sz="900" spc="-1" strike="noStrike">
                <a:solidFill>
                  <a:srgbClr val="bfbfbf"/>
                </a:solidFill>
                <a:latin typeface="Century Gothic"/>
                <a:ea typeface="Century Gothic"/>
              </a:rPr>
              <a:t>&lt;number&gt;</a:t>
            </a:fld>
            <a:endParaRPr b="0" lang="en-US" sz="9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141560" y="609480"/>
            <a:ext cx="9905760" cy="1904760"/>
          </a:xfrm>
          <a:prstGeom prst="rect">
            <a:avLst/>
          </a:prstGeom>
        </p:spPr>
        <p:txBody>
          <a:bodyPr lIns="0" rIns="0" tIns="0" bIns="0" anchor="ct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42" name="PlaceHolder 2"/>
          <p:cNvSpPr>
            <a:spLocks noGrp="1"/>
          </p:cNvSpPr>
          <p:nvPr>
            <p:ph type="body"/>
          </p:nvPr>
        </p:nvSpPr>
        <p:spPr>
          <a:xfrm>
            <a:off x="1141560" y="2666880"/>
            <a:ext cx="9905760" cy="31237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43" name="PlaceHolder 3"/>
          <p:cNvSpPr>
            <a:spLocks noGrp="1"/>
          </p:cNvSpPr>
          <p:nvPr>
            <p:ph type="dt"/>
          </p:nvPr>
        </p:nvSpPr>
        <p:spPr>
          <a:xfrm>
            <a:off x="8837640" y="5883120"/>
            <a:ext cx="1599840" cy="364680"/>
          </a:xfrm>
          <a:prstGeom prst="rect">
            <a:avLst/>
          </a:prstGeom>
        </p:spPr>
        <p:txBody>
          <a:bodyPr anchor="ctr"/>
          <a:p>
            <a:endParaRPr b="0" lang="en-US" sz="2400" spc="-1" strike="noStrike">
              <a:latin typeface="Times New Roman"/>
            </a:endParaRPr>
          </a:p>
        </p:txBody>
      </p:sp>
      <p:sp>
        <p:nvSpPr>
          <p:cNvPr id="44" name="PlaceHolder 4"/>
          <p:cNvSpPr>
            <a:spLocks noGrp="1"/>
          </p:cNvSpPr>
          <p:nvPr>
            <p:ph type="ftr"/>
          </p:nvPr>
        </p:nvSpPr>
        <p:spPr>
          <a:xfrm>
            <a:off x="1141560" y="5883120"/>
            <a:ext cx="7543440" cy="364680"/>
          </a:xfrm>
          <a:prstGeom prst="rect">
            <a:avLst/>
          </a:prstGeom>
        </p:spPr>
        <p:txBody>
          <a:bodyPr anchor="ctr"/>
          <a:p>
            <a:endParaRPr b="0" lang="en-US" sz="2400" spc="-1" strike="noStrike">
              <a:latin typeface="Times New Roman"/>
            </a:endParaRPr>
          </a:p>
        </p:txBody>
      </p:sp>
      <p:sp>
        <p:nvSpPr>
          <p:cNvPr id="45" name="PlaceHolder 5"/>
          <p:cNvSpPr>
            <a:spLocks noGrp="1"/>
          </p:cNvSpPr>
          <p:nvPr>
            <p:ph type="sldNum"/>
          </p:nvPr>
        </p:nvSpPr>
        <p:spPr>
          <a:xfrm>
            <a:off x="10514160" y="5883120"/>
            <a:ext cx="550440" cy="364680"/>
          </a:xfrm>
          <a:prstGeom prst="rect">
            <a:avLst/>
          </a:prstGeom>
        </p:spPr>
        <p:txBody>
          <a:bodyPr anchor="ctr"/>
          <a:p>
            <a:pPr algn="r">
              <a:lnSpc>
                <a:spcPct val="100000"/>
              </a:lnSpc>
            </a:pPr>
            <a:fld id="{BC017704-BC07-4C65-9BDE-3513B0173ED9}" type="slidenum">
              <a:rPr b="1" lang="en-US" sz="900" spc="-1" strike="noStrike">
                <a:solidFill>
                  <a:srgbClr val="bfbfbf"/>
                </a:solidFill>
                <a:latin typeface="Century Gothic"/>
                <a:ea typeface="Century Gothic"/>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s://youtu.be/OBI9IuS-ptM" TargetMode="External"/><Relationship Id="rId2" Type="http://schemas.openxmlformats.org/officeDocument/2006/relationships/hyperlink" Target="https://youtu.be/87WIzwIr8xQ" TargetMode="External"/><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hyperlink" Target="https://youtu.be/RjoVDuOIChI?t=5s" TargetMode="External"/><Relationship Id="rId2" Type="http://schemas.openxmlformats.org/officeDocument/2006/relationships/hyperlink" Target="https://www.youtube.com/watch?v=IEZN9PUzCd0" TargetMode="External"/><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s://youtu.be/gqVXcB9sb_o" TargetMode="External"/><Relationship Id="rId2" Type="http://schemas.openxmlformats.org/officeDocument/2006/relationships/hyperlink" Target="https://youtu.be/gqVXcB9sb_o" TargetMode="External"/><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https://youtu.be/uyyb7o8okyI" TargetMode="External"/><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hyperlink" Target="https://youtu.be/qwTPQ_G9evk" TargetMode="External"/><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hyperlink" Target="https://youtu.be/8T8uRmwP1jE" TargetMode="External"/><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hyperlink" Target="https://youtu.be/U9nYdnx9ZFA?t=5s" TargetMode="External"/><Relationship Id="rId2" Type="http://schemas.openxmlformats.org/officeDocument/2006/relationships/hyperlink" Target="https://youtu.be/GxOy67Le1yw" TargetMode="External"/><Relationship Id="rId3" Type="http://schemas.openxmlformats.org/officeDocument/2006/relationships/hyperlink" Target="https://youtu.be/q39KD2ufmbs" TargetMode="External"/><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hyperlink" Target="https://youtu.be/fng-txZbsZs" TargetMode="External"/><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https://youtu.be/7gRtOCer7xg" TargetMode="External"/><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1751040" y="609480"/>
            <a:ext cx="8676000" cy="3200040"/>
          </a:xfrm>
          <a:prstGeom prst="rect">
            <a:avLst/>
          </a:prstGeom>
          <a:noFill/>
          <a:ln>
            <a:noFill/>
          </a:ln>
        </p:spPr>
        <p:txBody>
          <a:bodyPr anchor="b">
            <a:normAutofit/>
          </a:bodyPr>
          <a:p>
            <a:pPr algn="ctr">
              <a:lnSpc>
                <a:spcPct val="100000"/>
              </a:lnSpc>
            </a:pPr>
            <a:r>
              <a:rPr b="0" lang="en-US" sz="4800" spc="-1" strike="noStrike">
                <a:solidFill>
                  <a:srgbClr val="ffffff"/>
                </a:solidFill>
                <a:latin typeface="Century Gothic"/>
                <a:ea typeface="Century Gothic"/>
              </a:rPr>
              <a:t>RULE 9</a:t>
            </a:r>
            <a:endParaRPr b="0" lang="en-US" sz="4800" spc="-1" strike="noStrike">
              <a:solidFill>
                <a:srgbClr val="000000"/>
              </a:solidFill>
              <a:latin typeface="Arial"/>
            </a:endParaRPr>
          </a:p>
        </p:txBody>
      </p:sp>
      <p:sp>
        <p:nvSpPr>
          <p:cNvPr id="83" name="TextShape 2"/>
          <p:cNvSpPr txBox="1"/>
          <p:nvPr/>
        </p:nvSpPr>
        <p:spPr>
          <a:xfrm>
            <a:off x="1751040" y="3886200"/>
            <a:ext cx="8676000" cy="1904760"/>
          </a:xfrm>
          <a:prstGeom prst="rect">
            <a:avLst/>
          </a:prstGeom>
          <a:noFill/>
          <a:ln>
            <a:noFill/>
          </a:ln>
        </p:spPr>
        <p:txBody>
          <a:bodyPr>
            <a:normAutofit/>
          </a:bodyPr>
          <a:p>
            <a:pPr algn="ctr">
              <a:lnSpc>
                <a:spcPct val="100000"/>
              </a:lnSpc>
            </a:pPr>
            <a:r>
              <a:rPr b="0" lang="en-US" sz="2100" spc="-1" strike="noStrike" cap="small">
                <a:solidFill>
                  <a:srgbClr val="ffffff"/>
                </a:solidFill>
                <a:latin typeface="Century Gothic"/>
                <a:ea typeface="Century Gothic"/>
              </a:rPr>
              <a:t>Violations &amp; Penalties</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101" name="TextShape 2"/>
          <p:cNvSpPr txBox="1"/>
          <p:nvPr/>
        </p:nvSpPr>
        <p:spPr>
          <a:xfrm>
            <a:off x="1141560" y="1816200"/>
            <a:ext cx="9905760" cy="4177800"/>
          </a:xfrm>
          <a:prstGeom prst="rect">
            <a:avLst/>
          </a:prstGeom>
          <a:noFill/>
          <a:ln>
            <a:noFill/>
          </a:ln>
        </p:spPr>
        <p:txBody>
          <a:bodyPr anchor="ctr">
            <a:normAutofit fontScale="68000"/>
          </a:bodyPr>
          <a:p>
            <a:pPr marL="285840" indent="-285480">
              <a:lnSpc>
                <a:spcPct val="100000"/>
              </a:lnSpc>
              <a:buClr>
                <a:srgbClr val="ffffff"/>
              </a:buClr>
              <a:buFont typeface="Arial"/>
              <a:buChar char="•"/>
            </a:pPr>
            <a:r>
              <a:rPr b="0" lang="en-US" sz="2800" spc="-1" strike="noStrike" cap="small">
                <a:solidFill>
                  <a:srgbClr val="ffffff"/>
                </a:solidFill>
                <a:latin typeface="Century Gothic"/>
                <a:ea typeface="Century Gothic"/>
              </a:rPr>
              <a:t>Unusual Things that can be done:</a:t>
            </a:r>
            <a:endParaRPr b="0" lang="en-US" sz="2800" spc="-1" strike="noStrike">
              <a:solidFill>
                <a:srgbClr val="000000"/>
              </a:solidFill>
              <a:latin typeface="Arial"/>
            </a:endParaRPr>
          </a:p>
          <a:p>
            <a:pPr lvl="1" marL="743040" indent="-285480">
              <a:lnSpc>
                <a:spcPct val="100000"/>
              </a:lnSpc>
              <a:spcBef>
                <a:spcPts val="1159"/>
              </a:spcBef>
              <a:buClr>
                <a:srgbClr val="ffffff"/>
              </a:buClr>
              <a:buFont typeface="Arial"/>
              <a:buChar char="•"/>
            </a:pPr>
            <a:r>
              <a:rPr b="0" lang="en-US" sz="2800" spc="-1" strike="noStrike" cap="small">
                <a:solidFill>
                  <a:srgbClr val="ffffff"/>
                </a:solidFill>
                <a:latin typeface="Century Gothic"/>
                <a:ea typeface="Century Gothic"/>
              </a:rPr>
              <a:t>The Thrower can throw the ball off either backboard</a:t>
            </a:r>
            <a:endParaRPr b="0" lang="en-US" sz="2800" spc="-1" strike="noStrike">
              <a:solidFill>
                <a:srgbClr val="000000"/>
              </a:solidFill>
              <a:latin typeface="Arial"/>
            </a:endParaRPr>
          </a:p>
          <a:p>
            <a:pPr lvl="1" marL="743040" indent="-285480">
              <a:lnSpc>
                <a:spcPct val="100000"/>
              </a:lnSpc>
              <a:spcBef>
                <a:spcPts val="1159"/>
              </a:spcBef>
              <a:buClr>
                <a:srgbClr val="ffffff"/>
              </a:buClr>
              <a:buFont typeface="Arial"/>
              <a:buChar char="•"/>
            </a:pPr>
            <a:r>
              <a:rPr b="0" lang="en-US" sz="2800" spc="-1" strike="noStrike" cap="small">
                <a:solidFill>
                  <a:srgbClr val="ffffff"/>
                </a:solidFill>
                <a:latin typeface="Century Gothic"/>
                <a:ea typeface="Century Gothic"/>
              </a:rPr>
              <a:t>The thrower can throw the ball off an opponent (except at an opponent</a:t>
            </a:r>
            <a:r>
              <a:rPr b="0" lang="en-US" sz="2800" spc="-1" strike="noStrike" cap="small">
                <a:solidFill>
                  <a:srgbClr val="ffffff"/>
                </a:solidFill>
                <a:latin typeface="Arial"/>
                <a:ea typeface="Arial"/>
              </a:rPr>
              <a:t>’</a:t>
            </a:r>
            <a:r>
              <a:rPr b="0" lang="en-US" sz="2800" spc="-1" strike="noStrike" cap="small">
                <a:solidFill>
                  <a:srgbClr val="ffffff"/>
                </a:solidFill>
                <a:latin typeface="Century Gothic"/>
                <a:ea typeface="Century Gothic"/>
              </a:rPr>
              <a:t>s face/head) and the thrower may touch the ball once she/he established themselves in-bounds</a:t>
            </a:r>
            <a:endParaRPr b="0" lang="en-US" sz="2800" spc="-1" strike="noStrike">
              <a:solidFill>
                <a:srgbClr val="000000"/>
              </a:solidFill>
              <a:latin typeface="Arial"/>
            </a:endParaRPr>
          </a:p>
          <a:p>
            <a:pPr lvl="1" marL="743040" indent="-285480">
              <a:lnSpc>
                <a:spcPct val="100000"/>
              </a:lnSpc>
              <a:spcBef>
                <a:spcPts val="1159"/>
              </a:spcBef>
              <a:buClr>
                <a:srgbClr val="ffffff"/>
              </a:buClr>
              <a:buFont typeface="Arial"/>
              <a:buChar char="•"/>
            </a:pPr>
            <a:r>
              <a:rPr b="0" lang="en-US" sz="2800" spc="-1" strike="noStrike" cap="small">
                <a:solidFill>
                  <a:srgbClr val="ffffff"/>
                </a:solidFill>
                <a:latin typeface="Century Gothic"/>
                <a:ea typeface="Century Gothic"/>
              </a:rPr>
              <a:t>The defensive team can touch or catch a thrown ball on the out of bounds side of the throw in boundary area </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103" name="TextShape 2"/>
          <p:cNvSpPr txBox="1"/>
          <p:nvPr/>
        </p:nvSpPr>
        <p:spPr>
          <a:xfrm>
            <a:off x="1141560" y="1981080"/>
            <a:ext cx="9905760" cy="3809520"/>
          </a:xfrm>
          <a:prstGeom prst="rect">
            <a:avLst/>
          </a:prstGeom>
          <a:noFill/>
          <a:ln>
            <a:noFill/>
          </a:ln>
        </p:spPr>
        <p:txBody>
          <a:bodyPr anchor="ctr">
            <a:normAutofit/>
          </a:bodyPr>
          <a:p>
            <a:pPr marL="285840" indent="-285480">
              <a:lnSpc>
                <a:spcPct val="100000"/>
              </a:lnSpc>
              <a:buClr>
                <a:srgbClr val="ffffff"/>
              </a:buClr>
              <a:buFont typeface="Arial"/>
              <a:buChar char="•"/>
            </a:pPr>
            <a:r>
              <a:rPr b="0" lang="en-US" sz="2400" spc="-1" strike="noStrike" cap="small">
                <a:solidFill>
                  <a:srgbClr val="ffffff"/>
                </a:solidFill>
                <a:latin typeface="Century Gothic"/>
                <a:ea typeface="Century Gothic"/>
              </a:rPr>
              <a:t>Unusual things (cont.):</a:t>
            </a:r>
            <a:endParaRPr b="0" lang="en-US" sz="2400" spc="-1" strike="noStrike">
              <a:solidFill>
                <a:srgbClr val="000000"/>
              </a:solidFill>
              <a:latin typeface="Arial"/>
            </a:endParaRPr>
          </a:p>
          <a:p>
            <a:pPr lvl="1" marL="743040" indent="-285480">
              <a:lnSpc>
                <a:spcPct val="100000"/>
              </a:lnSpc>
              <a:spcBef>
                <a:spcPts val="1080"/>
              </a:spcBef>
              <a:buClr>
                <a:srgbClr val="ffffff"/>
              </a:buClr>
              <a:buFont typeface="Arial"/>
              <a:buChar char="•"/>
            </a:pPr>
            <a:r>
              <a:rPr b="0" lang="en-US" sz="2400" spc="-1" strike="noStrike" cap="small">
                <a:solidFill>
                  <a:srgbClr val="ffffff"/>
                </a:solidFill>
                <a:latin typeface="Century Gothic"/>
                <a:ea typeface="Century Gothic"/>
              </a:rPr>
              <a:t>When a team has the run of the end line, a teammate (teammates) can be out of bounds with the thrower</a:t>
            </a:r>
            <a:endParaRPr b="0" lang="en-US" sz="2400" spc="-1" strike="noStrike">
              <a:solidFill>
                <a:srgbClr val="000000"/>
              </a:solidFill>
              <a:latin typeface="Arial"/>
            </a:endParaRPr>
          </a:p>
          <a:p>
            <a:pPr lvl="1" marL="743040" indent="-285480">
              <a:lnSpc>
                <a:spcPct val="100000"/>
              </a:lnSpc>
              <a:spcBef>
                <a:spcPts val="1080"/>
              </a:spcBef>
              <a:buClr>
                <a:srgbClr val="ffffff"/>
              </a:buClr>
              <a:buFont typeface="Arial"/>
              <a:buChar char="•"/>
            </a:pPr>
            <a:r>
              <a:rPr b="0" lang="en-US" sz="2400" spc="-1" strike="noStrike" cap="small">
                <a:solidFill>
                  <a:srgbClr val="ffffff"/>
                </a:solidFill>
                <a:latin typeface="Century Gothic"/>
                <a:ea typeface="Century Gothic"/>
              </a:rPr>
              <a:t>A thrower can dribble the ball while out of bounds</a:t>
            </a:r>
            <a:endParaRPr b="0" lang="en-US" sz="2400" spc="-1" strike="noStrike">
              <a:solidFill>
                <a:srgbClr val="000000"/>
              </a:solidFill>
              <a:latin typeface="Arial"/>
            </a:endParaRPr>
          </a:p>
          <a:p>
            <a:pPr lvl="1" marL="743040" indent="-285480">
              <a:lnSpc>
                <a:spcPct val="100000"/>
              </a:lnSpc>
              <a:spcBef>
                <a:spcPts val="1080"/>
              </a:spcBef>
              <a:buClr>
                <a:srgbClr val="ffffff"/>
              </a:buClr>
              <a:buFont typeface="Arial"/>
              <a:buChar char="•"/>
            </a:pPr>
            <a:r>
              <a:rPr b="0" lang="en-US" sz="2400" spc="-1" strike="noStrike" cap="small">
                <a:solidFill>
                  <a:srgbClr val="ffffff"/>
                </a:solidFill>
                <a:latin typeface="Century Gothic"/>
                <a:ea typeface="Century Gothic"/>
              </a:rPr>
              <a:t>A thrower can move one or both feet during a throw in.  One cannot travel during a throw in</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708120" y="21600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105" name="TextShape 2"/>
          <p:cNvSpPr txBox="1"/>
          <p:nvPr/>
        </p:nvSpPr>
        <p:spPr>
          <a:xfrm>
            <a:off x="1141560" y="1854360"/>
            <a:ext cx="9905760" cy="3936600"/>
          </a:xfrm>
          <a:prstGeom prst="rect">
            <a:avLst/>
          </a:prstGeom>
          <a:noFill/>
          <a:ln>
            <a:noFill/>
          </a:ln>
        </p:spPr>
        <p:txBody>
          <a:bodyPr anchor="ctr">
            <a:normAutofit fontScale="77000"/>
          </a:bodyPr>
          <a:p>
            <a:pPr marL="285840" indent="-285480">
              <a:lnSpc>
                <a:spcPct val="80000"/>
              </a:lnSpc>
              <a:buClr>
                <a:srgbClr val="ffffff"/>
              </a:buClr>
              <a:buFont typeface="Noto Sans Symbols"/>
              <a:buChar char="■"/>
            </a:pPr>
            <a:r>
              <a:rPr b="0" lang="en-US" sz="1850" spc="-1" strike="noStrike" cap="small">
                <a:solidFill>
                  <a:srgbClr val="ffffff"/>
                </a:solidFill>
                <a:latin typeface="Century Gothic"/>
                <a:ea typeface="Century Gothic"/>
              </a:rPr>
              <a:t>Floor Violations</a:t>
            </a:r>
            <a:endParaRPr b="0" lang="en-US" sz="1850" spc="-1" strike="noStrike">
              <a:solidFill>
                <a:srgbClr val="000000"/>
              </a:solidFill>
              <a:latin typeface="Arial"/>
            </a:endParaRPr>
          </a:p>
          <a:p>
            <a:pPr lvl="1" marL="743040" indent="-285480">
              <a:lnSpc>
                <a:spcPct val="80000"/>
              </a:lnSpc>
              <a:spcBef>
                <a:spcPts val="933"/>
              </a:spcBef>
              <a:buClr>
                <a:srgbClr val="ffffff"/>
              </a:buClr>
              <a:buFont typeface="Noto Sans Symbols"/>
              <a:buChar char="■"/>
            </a:pPr>
            <a:r>
              <a:rPr b="0" lang="en-US" sz="1670" spc="-1" strike="noStrike" cap="small">
                <a:solidFill>
                  <a:srgbClr val="ffffff"/>
                </a:solidFill>
                <a:latin typeface="Century Gothic"/>
                <a:ea typeface="Century Gothic"/>
              </a:rPr>
              <a:t>Player Cannot:  </a:t>
            </a:r>
            <a:endParaRPr b="0" lang="en-US" sz="1670" spc="-1" strike="noStrike">
              <a:solidFill>
                <a:srgbClr val="000000"/>
              </a:solidFill>
              <a:latin typeface="Arial"/>
            </a:endParaRPr>
          </a:p>
          <a:p>
            <a:pPr lvl="2" marL="1200240" indent="-285480">
              <a:lnSpc>
                <a:spcPct val="8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Go out of bounds for an unauthorized reason or cause the ball to go out</a:t>
            </a:r>
            <a:endParaRPr b="0" lang="en-US" sz="2220" spc="-1" strike="noStrike">
              <a:solidFill>
                <a:srgbClr val="000000"/>
              </a:solidFill>
              <a:latin typeface="Arial"/>
            </a:endParaRPr>
          </a:p>
          <a:p>
            <a:pPr lvl="2" marL="1200240" indent="-285480">
              <a:lnSpc>
                <a:spcPct val="8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Travel with the ball</a:t>
            </a:r>
            <a:endParaRPr b="0" lang="en-US" sz="2220" spc="-1" strike="noStrike">
              <a:solidFill>
                <a:srgbClr val="000000"/>
              </a:solidFill>
              <a:latin typeface="Arial"/>
            </a:endParaRPr>
          </a:p>
          <a:p>
            <a:pPr lvl="2" marL="1200240" indent="-285480">
              <a:lnSpc>
                <a:spcPct val="8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INTENTIONALLY kick the ball or strike it with a fist</a:t>
            </a:r>
            <a:endParaRPr b="0" lang="en-US" sz="2220" spc="-1" strike="noStrike">
              <a:solidFill>
                <a:srgbClr val="000000"/>
              </a:solidFill>
              <a:latin typeface="Arial"/>
            </a:endParaRPr>
          </a:p>
          <a:p>
            <a:pPr lvl="2" marL="1200240" indent="-285480">
              <a:lnSpc>
                <a:spcPct val="8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Dribble a 2nd time unless he has lost control due to:  a try for goal, a bat by an opponent, a pass or fumble that is touched by another player</a:t>
            </a:r>
            <a:endParaRPr b="0" lang="en-US" sz="2220" spc="-1" strike="noStrike">
              <a:solidFill>
                <a:srgbClr val="000000"/>
              </a:solidFill>
              <a:latin typeface="Arial"/>
            </a:endParaRPr>
          </a:p>
          <a:p>
            <a:pPr lvl="2" marL="1200240" indent="-285480">
              <a:lnSpc>
                <a:spcPct val="80000"/>
              </a:lnSpc>
              <a:spcBef>
                <a:spcPts val="1043"/>
              </a:spcBef>
              <a:buClr>
                <a:srgbClr val="ffffff"/>
              </a:buClr>
              <a:buFont typeface="Arial"/>
              <a:buChar char="■"/>
            </a:pPr>
            <a:r>
              <a:rPr b="0" lang="en-US" sz="2220" spc="-1" strike="noStrike" u="sng" cap="small">
                <a:solidFill>
                  <a:srgbClr val="f28943"/>
                </a:solidFill>
                <a:uFillTx/>
                <a:latin typeface="Century Gothic"/>
                <a:ea typeface="Century Gothic"/>
                <a:hlinkClick r:id="rId1"/>
              </a:rPr>
              <a:t>Is this an illegal dribble?</a:t>
            </a:r>
            <a:r>
              <a:rPr b="0" lang="en-US" sz="2220" spc="-1" strike="noStrike" cap="small">
                <a:solidFill>
                  <a:srgbClr val="ffffff"/>
                </a:solidFill>
                <a:latin typeface="Century Gothic"/>
                <a:ea typeface="Century Gothic"/>
              </a:rPr>
              <a:t> </a:t>
            </a:r>
            <a:endParaRPr b="0" lang="en-US" sz="2220" spc="-1" strike="noStrike">
              <a:solidFill>
                <a:srgbClr val="000000"/>
              </a:solidFill>
              <a:latin typeface="Arial"/>
            </a:endParaRPr>
          </a:p>
          <a:p>
            <a:pPr lvl="2" marL="1200240" indent="-285480">
              <a:lnSpc>
                <a:spcPct val="8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Remain in the lane for 3 seconds while the team has control in the front court</a:t>
            </a:r>
            <a:endParaRPr b="0" lang="en-US" sz="2220" spc="-1" strike="noStrike">
              <a:solidFill>
                <a:srgbClr val="000000"/>
              </a:solidFill>
              <a:latin typeface="Arial"/>
            </a:endParaRPr>
          </a:p>
          <a:p>
            <a:pPr lvl="2" marL="1200240" indent="-285480">
              <a:lnSpc>
                <a:spcPct val="80000"/>
              </a:lnSpc>
              <a:spcBef>
                <a:spcPts val="1043"/>
              </a:spcBef>
              <a:buClr>
                <a:srgbClr val="ffffff"/>
              </a:buClr>
              <a:buFont typeface="Arial"/>
              <a:buChar char="■"/>
            </a:pPr>
            <a:r>
              <a:rPr b="0" lang="en-US" sz="2220" spc="-1" strike="noStrike" u="sng" cap="small">
                <a:solidFill>
                  <a:srgbClr val="f28943"/>
                </a:solidFill>
                <a:uFillTx/>
                <a:latin typeface="Century Gothic"/>
                <a:ea typeface="Century Gothic"/>
                <a:hlinkClick r:id="rId2"/>
              </a:rPr>
              <a:t>Is this a 3 secs violation?</a:t>
            </a:r>
            <a:endParaRPr b="0" lang="en-US" sz="2220" spc="-1" strike="noStrike">
              <a:solidFill>
                <a:srgbClr val="000000"/>
              </a:solidFill>
              <a:latin typeface="Arial"/>
            </a:endParaRPr>
          </a:p>
          <a:p>
            <a:pPr marL="743040" indent="-179640">
              <a:lnSpc>
                <a:spcPct val="80000"/>
              </a:lnSpc>
              <a:spcBef>
                <a:spcPts val="933"/>
              </a:spcBef>
            </a:pPr>
            <a:endParaRPr b="0" lang="en-US" sz="2220" spc="-1" strike="noStrike">
              <a:solidFill>
                <a:srgbClr val="000000"/>
              </a:solidFill>
              <a:latin typeface="Arial"/>
            </a:endParaRPr>
          </a:p>
          <a:p>
            <a:pPr marL="743040" indent="-179640">
              <a:lnSpc>
                <a:spcPct val="80000"/>
              </a:lnSpc>
              <a:spcBef>
                <a:spcPts val="933"/>
              </a:spcBef>
            </a:pPr>
            <a:endParaRPr b="0" lang="en-US" sz="222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107" name="TextShape 2"/>
          <p:cNvSpPr txBox="1"/>
          <p:nvPr/>
        </p:nvSpPr>
        <p:spPr>
          <a:xfrm>
            <a:off x="1141560" y="2383920"/>
            <a:ext cx="9905760" cy="3864240"/>
          </a:xfrm>
          <a:prstGeom prst="rect">
            <a:avLst/>
          </a:prstGeom>
          <a:noFill/>
          <a:ln>
            <a:noFill/>
          </a:ln>
        </p:spPr>
        <p:txBody>
          <a:bodyPr anchor="ctr">
            <a:normAutofit/>
          </a:bodyPr>
          <a:p>
            <a:pPr marL="285840" indent="-285480">
              <a:lnSpc>
                <a:spcPct val="100000"/>
              </a:lnSpc>
              <a:buClr>
                <a:srgbClr val="ffffff"/>
              </a:buClr>
              <a:buFont typeface="Noto Sans Symbols"/>
              <a:buChar char="■"/>
            </a:pPr>
            <a:r>
              <a:rPr b="0" lang="en-US" sz="2000" spc="-1" strike="noStrike" cap="small">
                <a:solidFill>
                  <a:srgbClr val="ffffff"/>
                </a:solidFill>
                <a:latin typeface="Century Gothic"/>
                <a:ea typeface="Century Gothic"/>
              </a:rPr>
              <a:t>Floor Violations</a:t>
            </a:r>
            <a:endParaRPr b="0" lang="en-US" sz="2000" spc="-1" strike="noStrike">
              <a:solidFill>
                <a:srgbClr val="000000"/>
              </a:solidFill>
              <a:latin typeface="Arial"/>
            </a:endParaRPr>
          </a:p>
          <a:p>
            <a:pPr lvl="1" marL="743040" indent="-285480">
              <a:lnSpc>
                <a:spcPct val="100000"/>
              </a:lnSpc>
              <a:spcBef>
                <a:spcPts val="961"/>
              </a:spcBef>
              <a:buClr>
                <a:srgbClr val="ffffff"/>
              </a:buClr>
              <a:buFont typeface="Noto Sans Symbols"/>
              <a:buChar char="■"/>
            </a:pPr>
            <a:r>
              <a:rPr b="0" lang="en-US" sz="1800" spc="-1" strike="noStrike" cap="small">
                <a:solidFill>
                  <a:srgbClr val="ffffff"/>
                </a:solidFill>
                <a:latin typeface="Century Gothic"/>
                <a:ea typeface="Century Gothic"/>
              </a:rPr>
              <a:t>Player Cannot:  </a:t>
            </a:r>
            <a:endParaRPr b="0" lang="en-US" sz="1800" spc="-1" strike="noStrike">
              <a:solidFill>
                <a:srgbClr val="000000"/>
              </a:solidFill>
              <a:latin typeface="Arial"/>
            </a:endParaRPr>
          </a:p>
          <a:p>
            <a:pPr lvl="2" marL="1200240" indent="-285480">
              <a:lnSpc>
                <a:spcPct val="100000"/>
              </a:lnSpc>
              <a:spcBef>
                <a:spcPts val="921"/>
              </a:spcBef>
              <a:buClr>
                <a:srgbClr val="ffffff"/>
              </a:buClr>
              <a:buFont typeface="Noto Sans Symbols"/>
              <a:buChar char="■"/>
            </a:pPr>
            <a:r>
              <a:rPr b="0" lang="en-US" sz="1600" spc="-1" strike="noStrike" u="sng" cap="small">
                <a:solidFill>
                  <a:srgbClr val="f28943"/>
                </a:solidFill>
                <a:uFillTx/>
                <a:latin typeface="Century Gothic"/>
                <a:ea typeface="Century Gothic"/>
                <a:hlinkClick r:id="rId1"/>
              </a:rPr>
              <a:t>be in control of the ball in its backcourt for 10 seconds</a:t>
            </a:r>
            <a:endParaRPr b="0" lang="en-US" sz="1600" spc="-1" strike="noStrike">
              <a:solidFill>
                <a:srgbClr val="000000"/>
              </a:solidFill>
              <a:latin typeface="Arial"/>
            </a:endParaRPr>
          </a:p>
          <a:p>
            <a:pPr lvl="2" marL="1200240" indent="-285480">
              <a:lnSpc>
                <a:spcPct val="100000"/>
              </a:lnSpc>
              <a:spcBef>
                <a:spcPts val="921"/>
              </a:spcBef>
              <a:buClr>
                <a:srgbClr val="ffffff"/>
              </a:buClr>
              <a:buFont typeface="Noto Sans Symbols"/>
              <a:buChar char="■"/>
            </a:pPr>
            <a:r>
              <a:rPr b="0" lang="en-US" sz="1600" spc="-1" strike="noStrike" cap="small">
                <a:solidFill>
                  <a:srgbClr val="ffffff"/>
                </a:solidFill>
                <a:latin typeface="Century Gothic"/>
                <a:ea typeface="Century Gothic"/>
              </a:rPr>
              <a:t>Commit a Backcourt Violation—A player cannot be the first to touch a ball that was in team control in the frontcourt if he or a teammate last touched or was touched by the ball before it went into the backcourt</a:t>
            </a:r>
            <a:endParaRPr b="0" lang="en-US" sz="1600" spc="-1" strike="noStrike">
              <a:solidFill>
                <a:srgbClr val="000000"/>
              </a:solidFill>
              <a:latin typeface="Arial"/>
            </a:endParaRPr>
          </a:p>
          <a:p>
            <a:pPr lvl="2" marL="1200240" indent="-285480">
              <a:lnSpc>
                <a:spcPct val="100000"/>
              </a:lnSpc>
              <a:spcBef>
                <a:spcPts val="921"/>
              </a:spcBef>
              <a:buClr>
                <a:srgbClr val="ffffff"/>
              </a:buClr>
              <a:buFont typeface="Noto Sans Symbols"/>
              <a:buChar char="■"/>
            </a:pPr>
            <a:r>
              <a:rPr b="0" lang="en-US" sz="1600" spc="-1" strike="noStrike" u="sng" cap="small">
                <a:solidFill>
                  <a:srgbClr val="f28943"/>
                </a:solidFill>
                <a:uFillTx/>
                <a:latin typeface="Century Gothic"/>
                <a:ea typeface="Century Gothic"/>
                <a:hlinkClick r:id="rId2"/>
              </a:rPr>
              <a:t>You make the call</a:t>
            </a:r>
            <a:endParaRPr b="0" lang="en-US" sz="1600" spc="-1" strike="noStrike">
              <a:solidFill>
                <a:srgbClr val="000000"/>
              </a:solidFill>
              <a:latin typeface="Arial"/>
            </a:endParaRPr>
          </a:p>
          <a:p>
            <a:pPr marL="285840" indent="-285480">
              <a:lnSpc>
                <a:spcPct val="100000"/>
              </a:lnSpc>
              <a:spcBef>
                <a:spcPts val="921"/>
              </a:spcBef>
              <a:buClr>
                <a:srgbClr val="ffffff"/>
              </a:buClr>
              <a:buFont typeface="Noto Sans Symbols"/>
              <a:buChar char="■"/>
            </a:pPr>
            <a:r>
              <a:rPr b="0" lang="en-US" sz="2000" spc="-1" strike="noStrike" cap="small">
                <a:solidFill>
                  <a:srgbClr val="ffffff"/>
                </a:solidFill>
                <a:latin typeface="Century Gothic"/>
                <a:ea typeface="Century Gothic"/>
              </a:rPr>
              <a:t>During a Jump Ball,  throw-in, or while on defense, a player may legally jump from his frontcourt, secure control of the ball with both feet off the floor and return to the floor with one or both feet in the backcourt</a:t>
            </a:r>
            <a:endParaRPr b="0" lang="en-US" sz="2000" spc="-1" strike="noStrike">
              <a:solidFill>
                <a:srgbClr val="000000"/>
              </a:solidFill>
              <a:latin typeface="Arial"/>
            </a:endParaRPr>
          </a:p>
          <a:p>
            <a:pPr marL="285840" indent="-183960">
              <a:lnSpc>
                <a:spcPct val="100000"/>
              </a:lnSpc>
              <a:spcBef>
                <a:spcPts val="921"/>
              </a:spcBef>
            </a:pPr>
            <a:endParaRPr b="0" lang="en-US" sz="2000" spc="-1" strike="noStrike">
              <a:solidFill>
                <a:srgbClr val="000000"/>
              </a:solidFill>
              <a:latin typeface="Arial"/>
            </a:endParaRPr>
          </a:p>
          <a:p>
            <a:pPr marL="1200240" indent="-183960">
              <a:lnSpc>
                <a:spcPct val="100000"/>
              </a:lnSpc>
              <a:spcBef>
                <a:spcPts val="921"/>
              </a:spcBef>
            </a:pPr>
            <a:endParaRPr b="0" lang="en-US" sz="2000" spc="-1" strike="noStrike">
              <a:solidFill>
                <a:srgbClr val="000000"/>
              </a:solidFill>
              <a:latin typeface="Arial"/>
            </a:endParaRPr>
          </a:p>
          <a:p>
            <a:pPr marL="285840" indent="-285480">
              <a:lnSpc>
                <a:spcPct val="100000"/>
              </a:lnSpc>
              <a:spcBef>
                <a:spcPts val="1001"/>
              </a:spcBef>
            </a:pPr>
            <a:endParaRPr b="0" lang="en-US" sz="2000" spc="-1" strike="noStrike">
              <a:solidFill>
                <a:srgbClr val="000000"/>
              </a:solidFill>
              <a:latin typeface="Arial"/>
            </a:endParaRPr>
          </a:p>
          <a:p>
            <a:pPr marL="285840" indent="-158400">
              <a:lnSpc>
                <a:spcPct val="100000"/>
              </a:lnSpc>
              <a:spcBef>
                <a:spcPts val="1001"/>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109" name="TextShape 2"/>
          <p:cNvSpPr txBox="1"/>
          <p:nvPr/>
        </p:nvSpPr>
        <p:spPr>
          <a:xfrm>
            <a:off x="1141560" y="2193480"/>
            <a:ext cx="9905760" cy="3597120"/>
          </a:xfrm>
          <a:prstGeom prst="rect">
            <a:avLst/>
          </a:prstGeom>
          <a:noFill/>
          <a:ln>
            <a:noFill/>
          </a:ln>
        </p:spPr>
        <p:txBody>
          <a:bodyPr anchor="ctr">
            <a:normAutofit fontScale="73000"/>
          </a:bodyPr>
          <a:p>
            <a:pPr marL="285840" indent="-285480">
              <a:lnSpc>
                <a:spcPct val="70000"/>
              </a:lnSpc>
              <a:buClr>
                <a:srgbClr val="ffffff"/>
              </a:buClr>
              <a:buFont typeface="Noto Sans Symbols"/>
              <a:buChar char="■"/>
            </a:pPr>
            <a:r>
              <a:rPr b="0" lang="en-US" sz="2590" spc="-1" strike="noStrike" cap="small">
                <a:solidFill>
                  <a:srgbClr val="ffffff"/>
                </a:solidFill>
                <a:latin typeface="Century Gothic"/>
                <a:ea typeface="Century Gothic"/>
              </a:rPr>
              <a:t>Player Cannot (Cont.)</a:t>
            </a:r>
            <a:br/>
            <a:br/>
            <a:r>
              <a:rPr b="0" lang="en-US" sz="2590" spc="-1" strike="noStrike" u="sng" cap="small">
                <a:solidFill>
                  <a:srgbClr val="f28943"/>
                </a:solidFill>
                <a:uFillTx/>
                <a:latin typeface="Century Gothic"/>
                <a:ea typeface="Century Gothic"/>
                <a:hlinkClick r:id="rId1"/>
              </a:rPr>
              <a:t>Commit a Closely Guarded Violation</a:t>
            </a:r>
            <a:endParaRPr b="0" lang="en-US" sz="259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In the Frontcourt, an offensive player shall not hold the ball for 5 seconds and be closely guarded (6 feet toe to toe) by a defender </a:t>
            </a:r>
            <a:endParaRPr b="0" lang="en-US" sz="2220" spc="-1" strike="noStrike">
              <a:solidFill>
                <a:srgbClr val="000000"/>
              </a:solidFill>
              <a:latin typeface="Arial"/>
            </a:endParaRPr>
          </a:p>
          <a:p>
            <a:pPr>
              <a:lnSpc>
                <a:spcPct val="70000"/>
              </a:lnSpc>
              <a:spcBef>
                <a:spcPts val="1043"/>
              </a:spcBef>
            </a:pPr>
            <a:endParaRPr b="0" lang="en-US" sz="222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In the Frontcourt, an offensive player shall not dribble the ball for 5 seconds while being closely guarded</a:t>
            </a:r>
            <a:endParaRPr b="0" lang="en-US" sz="222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A closely guarded count is not started on an interrupted dribble</a:t>
            </a:r>
            <a:endParaRPr b="0" lang="en-US" sz="222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A closely guarded count is terminated during an interrupted dribble</a:t>
            </a:r>
            <a:endParaRPr b="0" lang="en-US" sz="2220" spc="-1" strike="noStrike">
              <a:solidFill>
                <a:srgbClr val="000000"/>
              </a:solidFill>
              <a:latin typeface="Arial"/>
            </a:endParaRPr>
          </a:p>
          <a:p>
            <a:pPr lvl="1" marL="743040" indent="-285480">
              <a:lnSpc>
                <a:spcPct val="70000"/>
              </a:lnSpc>
              <a:spcBef>
                <a:spcPts val="1043"/>
              </a:spcBef>
              <a:buClr>
                <a:srgbClr val="ffffff"/>
              </a:buClr>
              <a:buFont typeface="Arial"/>
              <a:buChar char="■"/>
            </a:pPr>
            <a:r>
              <a:rPr b="0" lang="en-US" sz="2220" spc="-1" strike="noStrike" u="sng" cap="small">
                <a:solidFill>
                  <a:srgbClr val="f28943"/>
                </a:solidFill>
                <a:uFillTx/>
                <a:latin typeface="Century Gothic"/>
                <a:ea typeface="Century Gothic"/>
                <a:hlinkClick r:id="rId2"/>
              </a:rPr>
              <a:t>Is this Closely Guarded</a:t>
            </a:r>
            <a:endParaRPr b="0" lang="en-US" sz="2220" spc="-1" strike="noStrike">
              <a:solidFill>
                <a:srgbClr val="000000"/>
              </a:solidFill>
              <a:latin typeface="Arial"/>
            </a:endParaRPr>
          </a:p>
          <a:p>
            <a:pPr marL="743040" indent="-144360">
              <a:lnSpc>
                <a:spcPct val="70000"/>
              </a:lnSpc>
              <a:spcBef>
                <a:spcPts val="1043"/>
              </a:spcBef>
            </a:pPr>
            <a:endParaRPr b="0" lang="en-US" sz="222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1141560" y="207360"/>
            <a:ext cx="9905760" cy="147492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111" name="TextShape 2"/>
          <p:cNvSpPr txBox="1"/>
          <p:nvPr/>
        </p:nvSpPr>
        <p:spPr>
          <a:xfrm>
            <a:off x="1981080" y="1304640"/>
            <a:ext cx="8229240" cy="5193720"/>
          </a:xfrm>
          <a:prstGeom prst="rect">
            <a:avLst/>
          </a:prstGeom>
          <a:noFill/>
          <a:ln>
            <a:noFill/>
          </a:ln>
        </p:spPr>
        <p:txBody>
          <a:bodyPr anchor="ctr">
            <a:normAutofit/>
          </a:bodyPr>
          <a:p>
            <a:pPr>
              <a:lnSpc>
                <a:spcPct val="100000"/>
              </a:lnSpc>
            </a:pPr>
            <a:r>
              <a:rPr b="0" lang="en-US" sz="2800" spc="-1" strike="noStrike" cap="small">
                <a:solidFill>
                  <a:srgbClr val="ffffff"/>
                </a:solidFill>
                <a:latin typeface="Century Gothic"/>
                <a:ea typeface="Century Gothic"/>
              </a:rPr>
              <a:t>Player Cannot (Cont.):</a:t>
            </a:r>
            <a:br/>
            <a:endParaRPr b="0" lang="en-US" sz="2800" spc="-1" strike="noStrike">
              <a:solidFill>
                <a:srgbClr val="000000"/>
              </a:solidFill>
              <a:latin typeface="Arial"/>
            </a:endParaRPr>
          </a:p>
          <a:p>
            <a:pPr marL="285840" indent="-285480">
              <a:lnSpc>
                <a:spcPct val="100000"/>
              </a:lnSpc>
              <a:buClr>
                <a:srgbClr val="ffffff"/>
              </a:buClr>
              <a:buFont typeface="Arial"/>
              <a:buChar char="•"/>
            </a:pPr>
            <a:r>
              <a:rPr b="0" lang="en-US" sz="2800" spc="-1" strike="noStrike" cap="small">
                <a:solidFill>
                  <a:srgbClr val="ffffff"/>
                </a:solidFill>
                <a:latin typeface="Century Gothic"/>
                <a:ea typeface="Century Gothic"/>
              </a:rPr>
              <a:t>Commit Basket Interference:  Award points if the defense violates and points are disallowed if the offense violates</a:t>
            </a:r>
            <a:endParaRPr b="0" lang="en-US" sz="2800" spc="-1" strike="noStrike">
              <a:solidFill>
                <a:srgbClr val="000000"/>
              </a:solidFill>
              <a:latin typeface="Arial"/>
            </a:endParaRPr>
          </a:p>
          <a:p>
            <a:pPr marL="285840" indent="-285480">
              <a:lnSpc>
                <a:spcPct val="100000"/>
              </a:lnSpc>
              <a:buClr>
                <a:srgbClr val="ffffff"/>
              </a:buClr>
              <a:buFont typeface="Arial"/>
              <a:buChar char="•"/>
            </a:pPr>
            <a:r>
              <a:rPr b="0" lang="en-US" sz="2800" spc="-1" strike="noStrike" cap="small">
                <a:solidFill>
                  <a:srgbClr val="ffffff"/>
                </a:solidFill>
                <a:latin typeface="Century Gothic"/>
                <a:ea typeface="Century Gothic"/>
              </a:rPr>
              <a:t>Commit Goaltending:  Award points if defense violates and points are disallowed if the offense violates.  Technical foul if the defense goaltends a free throw</a:t>
            </a:r>
            <a:endParaRPr b="0" lang="en-US" sz="2800" spc="-1" strike="noStrike">
              <a:solidFill>
                <a:srgbClr val="000000"/>
              </a:solidFill>
              <a:latin typeface="Arial"/>
            </a:endParaRPr>
          </a:p>
          <a:p>
            <a:pPr marL="285840" indent="-285480">
              <a:lnSpc>
                <a:spcPct val="100000"/>
              </a:lnSpc>
              <a:buClr>
                <a:srgbClr val="ffffff"/>
              </a:buClr>
              <a:buFont typeface="Arial"/>
              <a:buChar char="•"/>
            </a:pPr>
            <a:r>
              <a:rPr b="0" lang="en-US" sz="2800" spc="-1" strike="noStrike" u="sng" cap="small">
                <a:solidFill>
                  <a:srgbClr val="f28943"/>
                </a:solidFill>
                <a:uFillTx/>
                <a:latin typeface="Century Gothic"/>
                <a:ea typeface="Century Gothic"/>
                <a:hlinkClick r:id="rId1"/>
              </a:rPr>
              <a:t>Basket Interference or Goaltending or Play on?</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113" name="TextShape 2"/>
          <p:cNvSpPr txBox="1"/>
          <p:nvPr/>
        </p:nvSpPr>
        <p:spPr>
          <a:xfrm>
            <a:off x="1141560" y="1154520"/>
            <a:ext cx="9905760" cy="4225320"/>
          </a:xfrm>
          <a:prstGeom prst="rect">
            <a:avLst/>
          </a:prstGeom>
          <a:noFill/>
          <a:ln>
            <a:noFill/>
          </a:ln>
        </p:spPr>
        <p:txBody>
          <a:bodyPr anchor="ctr">
            <a:normAutofit/>
          </a:bodyPr>
          <a:p>
            <a:pPr marL="285840" indent="-285480">
              <a:lnSpc>
                <a:spcPct val="100000"/>
              </a:lnSpc>
              <a:buClr>
                <a:srgbClr val="ffffff"/>
              </a:buClr>
              <a:buFont typeface="Arial"/>
              <a:buChar char="•"/>
            </a:pPr>
            <a:r>
              <a:rPr b="0" lang="en-US" sz="2400" spc="-1" strike="noStrike" cap="small">
                <a:solidFill>
                  <a:srgbClr val="ffffff"/>
                </a:solidFill>
                <a:latin typeface="Century Gothic"/>
                <a:ea typeface="Century Gothic"/>
              </a:rPr>
              <a:t>Player cannot (cont.)</a:t>
            </a:r>
            <a:br/>
            <a:r>
              <a:rPr b="0" lang="en-US" sz="2400" spc="-1" strike="noStrike" cap="small">
                <a:solidFill>
                  <a:srgbClr val="ffffff"/>
                </a:solidFill>
                <a:latin typeface="Century Gothic"/>
                <a:ea typeface="Century Gothic"/>
              </a:rPr>
              <a:t> Excessively swing elbows</a:t>
            </a:r>
            <a:endParaRPr b="0" lang="en-US" sz="2400" spc="-1" strike="noStrike">
              <a:solidFill>
                <a:srgbClr val="000000"/>
              </a:solidFill>
              <a:latin typeface="Arial"/>
            </a:endParaRPr>
          </a:p>
          <a:p>
            <a:pPr lvl="1" marL="743040" indent="-285480">
              <a:lnSpc>
                <a:spcPct val="100000"/>
              </a:lnSpc>
              <a:spcBef>
                <a:spcPts val="1080"/>
              </a:spcBef>
              <a:buClr>
                <a:srgbClr val="ffffff"/>
              </a:buClr>
              <a:buFont typeface="Arial"/>
              <a:buChar char="•"/>
            </a:pPr>
            <a:r>
              <a:rPr b="0" lang="en-US" sz="2400" spc="-1" strike="noStrike" cap="small">
                <a:solidFill>
                  <a:srgbClr val="ffffff"/>
                </a:solidFill>
                <a:latin typeface="Century Gothic"/>
                <a:ea typeface="Century Gothic"/>
              </a:rPr>
              <a:t>No Contact—Just a violation (case book play 9.13.1 situation a rules book 2021-22)</a:t>
            </a:r>
            <a:endParaRPr b="0" lang="en-US" sz="2400" spc="-1" strike="noStrike">
              <a:solidFill>
                <a:srgbClr val="000000"/>
              </a:solidFill>
              <a:latin typeface="Arial"/>
            </a:endParaRPr>
          </a:p>
          <a:p>
            <a:pPr lvl="1" marL="743040" indent="-285480">
              <a:lnSpc>
                <a:spcPct val="100000"/>
              </a:lnSpc>
              <a:spcBef>
                <a:spcPts val="1080"/>
              </a:spcBef>
              <a:buClr>
                <a:srgbClr val="ffffff"/>
              </a:buClr>
              <a:buFont typeface="Arial"/>
              <a:buChar char="•"/>
            </a:pPr>
            <a:r>
              <a:rPr b="0" lang="en-US" sz="2400" spc="-1" strike="noStrike" cap="small">
                <a:solidFill>
                  <a:srgbClr val="ffffff"/>
                </a:solidFill>
                <a:latin typeface="Century Gothic"/>
                <a:ea typeface="Century Gothic"/>
              </a:rPr>
              <a:t>If Contact occurs—It is a Foul.  If it is above the shoulders, can be either Intentional of Flagrant (See Case Book Plays 9.13.1 situation b and 9.13.2 rules book 2021-22)</a:t>
            </a:r>
            <a:endParaRPr b="0" lang="en-US" sz="2400" spc="-1" strike="noStrike">
              <a:solidFill>
                <a:srgbClr val="000000"/>
              </a:solidFill>
              <a:latin typeface="Arial"/>
            </a:endParaRPr>
          </a:p>
          <a:p>
            <a:pPr lvl="1" marL="743040" indent="-285480">
              <a:lnSpc>
                <a:spcPct val="100000"/>
              </a:lnSpc>
              <a:spcBef>
                <a:spcPts val="1080"/>
              </a:spcBef>
              <a:buClr>
                <a:srgbClr val="ffffff"/>
              </a:buClr>
              <a:buFont typeface="Arial"/>
              <a:buChar char="•"/>
            </a:pPr>
            <a:r>
              <a:rPr b="0" lang="en-US" sz="2400" spc="-1" strike="noStrike" u="sng" cap="small">
                <a:solidFill>
                  <a:srgbClr val="f28943"/>
                </a:solidFill>
                <a:uFillTx/>
                <a:latin typeface="Century Gothic"/>
                <a:ea typeface="Century Gothic"/>
                <a:hlinkClick r:id="rId1"/>
              </a:rPr>
              <a:t>Foul or Violation</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 VIOLATIONS &amp; PENALTIES</a:t>
            </a:r>
            <a:endParaRPr b="0" lang="en-US" sz="3200" spc="-1" strike="noStrike">
              <a:solidFill>
                <a:srgbClr val="000000"/>
              </a:solidFill>
              <a:latin typeface="Arial"/>
            </a:endParaRPr>
          </a:p>
        </p:txBody>
      </p:sp>
      <p:sp>
        <p:nvSpPr>
          <p:cNvPr id="85" name="TextShape 2"/>
          <p:cNvSpPr txBox="1"/>
          <p:nvPr/>
        </p:nvSpPr>
        <p:spPr>
          <a:xfrm>
            <a:off x="1141560" y="2666880"/>
            <a:ext cx="9905760" cy="3123720"/>
          </a:xfrm>
          <a:prstGeom prst="rect">
            <a:avLst/>
          </a:prstGeom>
          <a:noFill/>
          <a:ln>
            <a:noFill/>
          </a:ln>
        </p:spPr>
        <p:txBody>
          <a:bodyPr anchor="ctr">
            <a:normAutofit fontScale="73000"/>
          </a:bodyPr>
          <a:p>
            <a:pPr marL="285840" indent="-285480">
              <a:lnSpc>
                <a:spcPct val="70000"/>
              </a:lnSpc>
              <a:buClr>
                <a:srgbClr val="ffffff"/>
              </a:buClr>
              <a:buFont typeface="Noto Sans Symbols"/>
              <a:buChar char="■"/>
            </a:pPr>
            <a:r>
              <a:rPr b="0" lang="en-US" sz="2590" spc="-1" strike="noStrike" cap="small">
                <a:solidFill>
                  <a:srgbClr val="ffffff"/>
                </a:solidFill>
                <a:latin typeface="Century Gothic"/>
                <a:ea typeface="Century Gothic"/>
              </a:rPr>
              <a:t>Three Types of Violations:  Free Throw, Throw-In, and Floor</a:t>
            </a:r>
            <a:endParaRPr b="0" lang="en-US" sz="2590" spc="-1" strike="noStrike">
              <a:solidFill>
                <a:srgbClr val="000000"/>
              </a:solidFill>
              <a:latin typeface="Arial"/>
            </a:endParaRPr>
          </a:p>
          <a:p>
            <a:pPr marL="285840" indent="-285480">
              <a:lnSpc>
                <a:spcPct val="70000"/>
              </a:lnSpc>
              <a:spcBef>
                <a:spcPts val="1117"/>
              </a:spcBef>
              <a:buClr>
                <a:srgbClr val="ffffff"/>
              </a:buClr>
              <a:buFont typeface="Noto Sans Symbols"/>
              <a:buChar char="■"/>
            </a:pPr>
            <a:r>
              <a:rPr b="0" lang="en-US" sz="2590" spc="-1" strike="noStrike" cap="small">
                <a:solidFill>
                  <a:srgbClr val="ffffff"/>
                </a:solidFill>
                <a:latin typeface="Century Gothic"/>
                <a:ea typeface="Century Gothic"/>
              </a:rPr>
              <a:t>Free Throw Provisions:</a:t>
            </a:r>
            <a:endParaRPr b="0" lang="en-US" sz="259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Shooter must be in the free-throw circle and behind the foul line</a:t>
            </a:r>
            <a:endParaRPr b="0" lang="en-US" sz="222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u="sng" cap="small">
                <a:solidFill>
                  <a:srgbClr val="f28943"/>
                </a:solidFill>
                <a:uFillTx/>
                <a:latin typeface="Century Gothic"/>
                <a:ea typeface="Century Gothic"/>
                <a:hlinkClick r:id="rId1"/>
              </a:rPr>
              <a:t>Try must be attempted within 10 seconds </a:t>
            </a:r>
            <a:r>
              <a:rPr b="0" lang="en-US" sz="2220" spc="-1" strike="noStrike" cap="small">
                <a:solidFill>
                  <a:srgbClr val="ffffff"/>
                </a:solidFill>
                <a:latin typeface="Century Gothic"/>
                <a:ea typeface="Century Gothic"/>
              </a:rPr>
              <a:t>of the ball being made available</a:t>
            </a:r>
            <a:endParaRPr b="0" lang="en-US" sz="222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The thrown ball must enter the basket or touch the ring or a violation occurs</a:t>
            </a:r>
            <a:endParaRPr b="0" lang="en-US" sz="2220" spc="-1" strike="noStrike">
              <a:solidFill>
                <a:srgbClr val="000000"/>
              </a:solidFill>
              <a:latin typeface="Arial"/>
            </a:endParaRPr>
          </a:p>
          <a:p>
            <a:pPr lvl="1" marL="743040" indent="-285480">
              <a:lnSpc>
                <a:spcPct val="70000"/>
              </a:lnSpc>
              <a:spcBef>
                <a:spcPts val="1043"/>
              </a:spcBef>
              <a:buClr>
                <a:srgbClr val="ffffff"/>
              </a:buClr>
              <a:buFont typeface="Noto Sans Symbols"/>
              <a:buChar char="■"/>
            </a:pPr>
            <a:r>
              <a:rPr b="0" lang="en-US" sz="2220" spc="-1" strike="noStrike" cap="small">
                <a:solidFill>
                  <a:srgbClr val="ffffff"/>
                </a:solidFill>
                <a:latin typeface="Century Gothic"/>
                <a:ea typeface="Century Gothic"/>
              </a:rPr>
              <a:t>If lane spaces are to be occupied, the first two lane spaces above the blocks must be occupied by the opponents of the Free-throw shooter</a:t>
            </a:r>
            <a:endParaRPr b="0" lang="en-US" sz="2220" spc="-1" strike="noStrike">
              <a:solidFill>
                <a:srgbClr val="000000"/>
              </a:solidFill>
              <a:latin typeface="Arial"/>
            </a:endParaRPr>
          </a:p>
          <a:p>
            <a:pPr marL="743040" indent="-144360">
              <a:lnSpc>
                <a:spcPct val="70000"/>
              </a:lnSpc>
              <a:spcBef>
                <a:spcPts val="1043"/>
              </a:spcBef>
            </a:pPr>
            <a:endParaRPr b="0" lang="en-US" sz="222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1141560" y="20304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87" name="TextShape 2"/>
          <p:cNvSpPr txBox="1"/>
          <p:nvPr/>
        </p:nvSpPr>
        <p:spPr>
          <a:xfrm>
            <a:off x="1141560" y="1714680"/>
            <a:ext cx="9905760" cy="4076280"/>
          </a:xfrm>
          <a:prstGeom prst="rect">
            <a:avLst/>
          </a:prstGeom>
          <a:noFill/>
          <a:ln>
            <a:noFill/>
          </a:ln>
        </p:spPr>
        <p:txBody>
          <a:bodyPr anchor="ctr">
            <a:normAutofit fontScale="65000"/>
          </a:bodyPr>
          <a:p>
            <a:pPr marL="285840" indent="-285480">
              <a:lnSpc>
                <a:spcPct val="80000"/>
              </a:lnSpc>
              <a:buClr>
                <a:srgbClr val="ffffff"/>
              </a:buClr>
              <a:buFont typeface="Arial"/>
              <a:buChar char="•"/>
            </a:pPr>
            <a:r>
              <a:rPr b="0" lang="en-US" sz="2400" spc="-1" strike="noStrike" cap="small">
                <a:solidFill>
                  <a:srgbClr val="ffffff"/>
                </a:solidFill>
                <a:latin typeface="Century Gothic"/>
                <a:ea typeface="Century Gothic"/>
              </a:rPr>
              <a:t>Things that cannot be done during a free-throws (thus a violation)</a:t>
            </a:r>
            <a:endParaRPr b="0" lang="en-US" sz="2400" spc="-1" strike="noStrike">
              <a:solidFill>
                <a:srgbClr val="000000"/>
              </a:solidFill>
              <a:latin typeface="Arial"/>
            </a:endParaRPr>
          </a:p>
          <a:p>
            <a:pPr lvl="1" marL="743040" indent="-285480">
              <a:lnSpc>
                <a:spcPct val="80000"/>
              </a:lnSpc>
              <a:spcBef>
                <a:spcPts val="1001"/>
              </a:spcBef>
              <a:buClr>
                <a:srgbClr val="ffffff"/>
              </a:buClr>
              <a:buFont typeface="Arial"/>
              <a:buChar char="•"/>
            </a:pPr>
            <a:r>
              <a:rPr b="0" lang="en-US" sz="2000" spc="-1" strike="noStrike" cap="small">
                <a:solidFill>
                  <a:srgbClr val="ffffff"/>
                </a:solidFill>
                <a:latin typeface="Century Gothic"/>
                <a:ea typeface="Century Gothic"/>
              </a:rPr>
              <a:t>Free thrower shall not fake a free throw</a:t>
            </a:r>
            <a:endParaRPr b="0" lang="en-US" sz="2000" spc="-1" strike="noStrike">
              <a:solidFill>
                <a:srgbClr val="000000"/>
              </a:solidFill>
              <a:latin typeface="Arial"/>
            </a:endParaRPr>
          </a:p>
          <a:p>
            <a:pPr lvl="1" marL="743040" indent="-285480">
              <a:lnSpc>
                <a:spcPct val="80000"/>
              </a:lnSpc>
              <a:spcBef>
                <a:spcPts val="1001"/>
              </a:spcBef>
              <a:buClr>
                <a:srgbClr val="ffffff"/>
              </a:buClr>
              <a:buFont typeface="Arial"/>
              <a:buChar char="•"/>
            </a:pPr>
            <a:r>
              <a:rPr b="0" lang="en-US" sz="2000" spc="-1" strike="noStrike" cap="small">
                <a:solidFill>
                  <a:srgbClr val="ffffff"/>
                </a:solidFill>
                <a:latin typeface="Century Gothic"/>
                <a:ea typeface="Century Gothic"/>
              </a:rPr>
              <a:t>No player in a marked lane space shall fake entering the lane to cause an opponent to violate.</a:t>
            </a:r>
            <a:endParaRPr b="0" lang="en-US" sz="2000" spc="-1" strike="noStrike">
              <a:solidFill>
                <a:srgbClr val="000000"/>
              </a:solidFill>
              <a:latin typeface="Arial"/>
            </a:endParaRPr>
          </a:p>
          <a:p>
            <a:pPr lvl="1" marL="743040" indent="-285480">
              <a:lnSpc>
                <a:spcPct val="80000"/>
              </a:lnSpc>
              <a:spcBef>
                <a:spcPts val="1001"/>
              </a:spcBef>
              <a:buClr>
                <a:srgbClr val="ffffff"/>
              </a:buClr>
              <a:buFont typeface="Arial"/>
              <a:buChar char="•"/>
            </a:pPr>
            <a:r>
              <a:rPr b="0" lang="en-US" sz="2000" spc="-1" strike="noStrike" cap="small">
                <a:solidFill>
                  <a:srgbClr val="ffffff"/>
                </a:solidFill>
                <a:latin typeface="Century Gothic"/>
                <a:ea typeface="Century Gothic"/>
              </a:rPr>
              <a:t>An opponent of the free thrower shall not disconcert the free thrower</a:t>
            </a:r>
            <a:endParaRPr b="0" lang="en-US" sz="2000" spc="-1" strike="noStrike">
              <a:solidFill>
                <a:srgbClr val="000000"/>
              </a:solidFill>
              <a:latin typeface="Arial"/>
            </a:endParaRPr>
          </a:p>
          <a:p>
            <a:pPr lvl="1" marL="743040" indent="-285480">
              <a:lnSpc>
                <a:spcPct val="80000"/>
              </a:lnSpc>
              <a:spcBef>
                <a:spcPts val="1001"/>
              </a:spcBef>
              <a:buClr>
                <a:srgbClr val="ffffff"/>
              </a:buClr>
              <a:buFont typeface="Arial"/>
              <a:buChar char="•"/>
            </a:pPr>
            <a:r>
              <a:rPr b="0" lang="en-US" sz="2000" spc="-1" strike="noStrike" u="sng" cap="small">
                <a:solidFill>
                  <a:srgbClr val="f28943"/>
                </a:solidFill>
                <a:uFillTx/>
                <a:latin typeface="Century Gothic"/>
                <a:ea typeface="Century Gothic"/>
                <a:hlinkClick r:id="rId1"/>
              </a:rPr>
              <a:t>No player shall enter or leave </a:t>
            </a:r>
            <a:r>
              <a:rPr b="0" lang="en-US" sz="2000" spc="-1" strike="noStrike" cap="small">
                <a:solidFill>
                  <a:srgbClr val="ffffff"/>
                </a:solidFill>
                <a:latin typeface="Century Gothic"/>
                <a:ea typeface="Century Gothic"/>
              </a:rPr>
              <a:t>a marked lane space until the ball is released</a:t>
            </a:r>
            <a:endParaRPr b="0" lang="en-US" sz="2000" spc="-1" strike="noStrike">
              <a:solidFill>
                <a:srgbClr val="000000"/>
              </a:solidFill>
              <a:latin typeface="Arial"/>
            </a:endParaRPr>
          </a:p>
          <a:p>
            <a:pPr lvl="1" marL="743040" indent="-285480">
              <a:lnSpc>
                <a:spcPct val="80000"/>
              </a:lnSpc>
              <a:spcBef>
                <a:spcPts val="1001"/>
              </a:spcBef>
              <a:buClr>
                <a:srgbClr val="ffffff"/>
              </a:buClr>
              <a:buFont typeface="Arial"/>
              <a:buChar char="•"/>
            </a:pPr>
            <a:r>
              <a:rPr b="0" lang="en-US" sz="2000" spc="-1" strike="noStrike" u="sng" cap="small">
                <a:solidFill>
                  <a:srgbClr val="f28943"/>
                </a:solidFill>
                <a:uFillTx/>
                <a:latin typeface="Century Gothic"/>
                <a:ea typeface="Century Gothic"/>
                <a:hlinkClick r:id="rId2"/>
              </a:rPr>
              <a:t>The free throw shooter must wait </a:t>
            </a:r>
            <a:r>
              <a:rPr b="0" lang="en-US" sz="2000" spc="-1" strike="noStrike" cap="small">
                <a:solidFill>
                  <a:srgbClr val="ffffff"/>
                </a:solidFill>
                <a:latin typeface="Century Gothic"/>
                <a:ea typeface="Century Gothic"/>
              </a:rPr>
              <a:t>until the ball hits the ring -he/she shall not have a foot break the vertical plane of the edge of the free throw line until the ball hits the ring.</a:t>
            </a:r>
            <a:endParaRPr b="0" lang="en-US" sz="2000" spc="-1" strike="noStrike">
              <a:solidFill>
                <a:srgbClr val="000000"/>
              </a:solidFill>
              <a:latin typeface="Arial"/>
            </a:endParaRPr>
          </a:p>
          <a:p>
            <a:pPr lvl="1" marL="743040" indent="-285480">
              <a:lnSpc>
                <a:spcPct val="80000"/>
              </a:lnSpc>
              <a:spcBef>
                <a:spcPts val="1001"/>
              </a:spcBef>
              <a:buClr>
                <a:srgbClr val="ffffff"/>
              </a:buClr>
              <a:buFont typeface="Arial"/>
              <a:buChar char="•"/>
            </a:pPr>
            <a:r>
              <a:rPr b="0" lang="en-US" sz="2000" spc="-1" strike="noStrike" u="sng" cap="small">
                <a:solidFill>
                  <a:srgbClr val="f28943"/>
                </a:solidFill>
                <a:uFillTx/>
                <a:latin typeface="Century Gothic"/>
                <a:ea typeface="Century Gothic"/>
                <a:hlinkClick r:id="rId3"/>
              </a:rPr>
              <a:t>Is this a Free Throw Violation on the Shooter?</a:t>
            </a:r>
            <a:endParaRPr b="0" lang="en-US" sz="2000" spc="-1" strike="noStrike">
              <a:solidFill>
                <a:srgbClr val="000000"/>
              </a:solidFill>
              <a:latin typeface="Arial"/>
            </a:endParaRPr>
          </a:p>
          <a:p>
            <a:pPr lvl="1" marL="743040" indent="-285480">
              <a:lnSpc>
                <a:spcPct val="80000"/>
              </a:lnSpc>
              <a:spcBef>
                <a:spcPts val="1001"/>
              </a:spcBef>
              <a:buClr>
                <a:srgbClr val="ffffff"/>
              </a:buClr>
              <a:buFont typeface="Arial"/>
              <a:buChar char="•"/>
            </a:pPr>
            <a:r>
              <a:rPr b="0" lang="en-US" sz="2000" spc="-1" strike="noStrike" cap="small">
                <a:solidFill>
                  <a:srgbClr val="ffffff"/>
                </a:solidFill>
                <a:latin typeface="Century Gothic"/>
                <a:ea typeface="Century Gothic"/>
              </a:rPr>
              <a:t>A player who is not in a marked lane space also must wait until he ball hits the ring —he/she shall be behind the free throw line extended and behind the three point arc and must wait until the ball hits the ring </a:t>
            </a:r>
            <a:endParaRPr b="0" lang="en-US" sz="2000" spc="-1" strike="noStrike">
              <a:solidFill>
                <a:srgbClr val="000000"/>
              </a:solidFill>
              <a:latin typeface="Arial"/>
            </a:endParaRPr>
          </a:p>
          <a:p>
            <a:pPr marL="743040" indent="-285480">
              <a:lnSpc>
                <a:spcPct val="80000"/>
              </a:lnSpc>
              <a:spcBef>
                <a:spcPts val="1001"/>
              </a:spcBef>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89" name="TextShape 2"/>
          <p:cNvSpPr txBox="1"/>
          <p:nvPr/>
        </p:nvSpPr>
        <p:spPr>
          <a:xfrm>
            <a:off x="1141560" y="2666880"/>
            <a:ext cx="9905760" cy="3123720"/>
          </a:xfrm>
          <a:prstGeom prst="rect">
            <a:avLst/>
          </a:prstGeom>
          <a:noFill/>
          <a:ln>
            <a:noFill/>
          </a:ln>
        </p:spPr>
        <p:txBody>
          <a:bodyPr anchor="ctr">
            <a:normAutofit fontScale="91000"/>
          </a:bodyPr>
          <a:p>
            <a:pPr marL="285840" indent="-285480">
              <a:lnSpc>
                <a:spcPct val="70000"/>
              </a:lnSpc>
              <a:buClr>
                <a:srgbClr val="ffffff"/>
              </a:buClr>
              <a:buFont typeface="Noto Sans Symbols"/>
              <a:buChar char="■"/>
            </a:pPr>
            <a:r>
              <a:rPr b="0" lang="en-US" sz="2380" spc="-1" strike="noStrike" cap="small">
                <a:solidFill>
                  <a:srgbClr val="ffffff"/>
                </a:solidFill>
                <a:latin typeface="Century Gothic"/>
                <a:ea typeface="Century Gothic"/>
              </a:rPr>
              <a:t>Violations during Free Throw:</a:t>
            </a:r>
            <a:endParaRPr b="0" lang="en-US" sz="2380" spc="-1" strike="noStrike">
              <a:solidFill>
                <a:srgbClr val="000000"/>
              </a:solidFill>
              <a:latin typeface="Arial"/>
            </a:endParaRPr>
          </a:p>
          <a:p>
            <a:pPr lvl="1" marL="743040" indent="-285480">
              <a:lnSpc>
                <a:spcPct val="70000"/>
              </a:lnSpc>
              <a:spcBef>
                <a:spcPts val="1009"/>
              </a:spcBef>
              <a:buClr>
                <a:srgbClr val="ffffff"/>
              </a:buClr>
              <a:buFont typeface="Noto Sans Symbols"/>
              <a:buChar char="■"/>
            </a:pPr>
            <a:r>
              <a:rPr b="0" lang="en-US" sz="2040" spc="-1" strike="noStrike" cap="small">
                <a:solidFill>
                  <a:srgbClr val="ffffff"/>
                </a:solidFill>
                <a:latin typeface="Century Gothic"/>
                <a:ea typeface="Century Gothic"/>
              </a:rPr>
              <a:t>If by the shooting team, ball becomes dead and is penalized immediately, no point can be scored</a:t>
            </a:r>
            <a:endParaRPr b="0" lang="en-US" sz="2040" spc="-1" strike="noStrike">
              <a:solidFill>
                <a:srgbClr val="000000"/>
              </a:solidFill>
              <a:latin typeface="Arial"/>
            </a:endParaRPr>
          </a:p>
          <a:p>
            <a:pPr lvl="1" marL="743040" indent="-285480">
              <a:lnSpc>
                <a:spcPct val="70000"/>
              </a:lnSpc>
              <a:spcBef>
                <a:spcPts val="1009"/>
              </a:spcBef>
              <a:buClr>
                <a:srgbClr val="ffffff"/>
              </a:buClr>
              <a:buFont typeface="Noto Sans Symbols"/>
              <a:buChar char="■"/>
            </a:pPr>
            <a:r>
              <a:rPr b="0" lang="en-US" sz="2040" spc="-1" strike="noStrike" cap="small">
                <a:solidFill>
                  <a:srgbClr val="ffffff"/>
                </a:solidFill>
                <a:latin typeface="Century Gothic"/>
                <a:ea typeface="Century Gothic"/>
              </a:rPr>
              <a:t>If the offense violates first, there can be no violation by the defense</a:t>
            </a:r>
            <a:endParaRPr b="0" lang="en-US" sz="2040" spc="-1" strike="noStrike">
              <a:solidFill>
                <a:srgbClr val="000000"/>
              </a:solidFill>
              <a:latin typeface="Arial"/>
            </a:endParaRPr>
          </a:p>
          <a:p>
            <a:pPr lvl="1" marL="743040" indent="-285480">
              <a:lnSpc>
                <a:spcPct val="70000"/>
              </a:lnSpc>
              <a:spcBef>
                <a:spcPts val="1009"/>
              </a:spcBef>
              <a:buClr>
                <a:srgbClr val="ffffff"/>
              </a:buClr>
              <a:buFont typeface="Noto Sans Symbols"/>
              <a:buChar char="■"/>
            </a:pPr>
            <a:r>
              <a:rPr b="0" lang="en-US" sz="2040" spc="-1" strike="noStrike" cap="small">
                <a:solidFill>
                  <a:srgbClr val="ffffff"/>
                </a:solidFill>
                <a:latin typeface="Century Gothic"/>
                <a:ea typeface="Century Gothic"/>
              </a:rPr>
              <a:t>If by the non-shooting team, it is a delayed violation.  Points can be scored and if the attempt is unsuccessful, then award a substitute throw and re-shoot the free throw</a:t>
            </a:r>
            <a:endParaRPr b="0" lang="en-US" sz="2040" spc="-1" strike="noStrike">
              <a:solidFill>
                <a:srgbClr val="000000"/>
              </a:solidFill>
              <a:latin typeface="Arial"/>
            </a:endParaRPr>
          </a:p>
          <a:p>
            <a:pPr lvl="1" marL="743040" indent="-285480">
              <a:lnSpc>
                <a:spcPct val="70000"/>
              </a:lnSpc>
              <a:spcBef>
                <a:spcPts val="1009"/>
              </a:spcBef>
              <a:buClr>
                <a:srgbClr val="ffffff"/>
              </a:buClr>
              <a:buFont typeface="Noto Sans Symbols"/>
              <a:buChar char="■"/>
            </a:pPr>
            <a:r>
              <a:rPr b="0" lang="en-US" sz="2040" spc="-1" strike="noStrike" cap="small">
                <a:solidFill>
                  <a:srgbClr val="ffffff"/>
                </a:solidFill>
                <a:latin typeface="Century Gothic"/>
                <a:ea typeface="Century Gothic"/>
              </a:rPr>
              <a:t>If there is a simultaneous violation by both teams, ball becomes dead and no point can be scored.  Shoot remaining free throws or use AP arrow to determine possession to resume play</a:t>
            </a:r>
            <a:endParaRPr b="0" lang="en-US" sz="2040" spc="-1" strike="noStrike">
              <a:solidFill>
                <a:srgbClr val="000000"/>
              </a:solidFill>
              <a:latin typeface="Arial"/>
            </a:endParaRPr>
          </a:p>
          <a:p>
            <a:pPr marL="743040" indent="-285480">
              <a:lnSpc>
                <a:spcPct val="70000"/>
              </a:lnSpc>
              <a:spcBef>
                <a:spcPts val="1009"/>
              </a:spcBef>
            </a:pPr>
            <a:endParaRPr b="0" lang="en-US" sz="204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91" name="TextShape 2"/>
          <p:cNvSpPr txBox="1"/>
          <p:nvPr/>
        </p:nvSpPr>
        <p:spPr>
          <a:xfrm>
            <a:off x="1141560" y="2666880"/>
            <a:ext cx="9905760" cy="3123720"/>
          </a:xfrm>
          <a:prstGeom prst="rect">
            <a:avLst/>
          </a:prstGeom>
          <a:noFill/>
          <a:ln>
            <a:noFill/>
          </a:ln>
        </p:spPr>
        <p:txBody>
          <a:bodyPr anchor="ctr">
            <a:normAutofit/>
          </a:bodyPr>
          <a:p>
            <a:pPr marL="285840" indent="-285480">
              <a:lnSpc>
                <a:spcPct val="100000"/>
              </a:lnSpc>
              <a:buClr>
                <a:srgbClr val="ffffff"/>
              </a:buClr>
              <a:buFont typeface="Arial"/>
              <a:buChar char="•"/>
            </a:pPr>
            <a:r>
              <a:rPr b="0" lang="en-US" sz="2000" spc="-1" strike="noStrike" cap="small">
                <a:solidFill>
                  <a:srgbClr val="ffffff"/>
                </a:solidFill>
                <a:latin typeface="Century Gothic"/>
                <a:ea typeface="Century Gothic"/>
              </a:rPr>
              <a:t>If the defense violates first, the only possible violations by the offense are if the free throw shooter misses the ring and no disconcertion has occurred or an offensive player behind the arc breaks the plane of the arc before the free throw hits the ring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93" name="TextShape 2"/>
          <p:cNvSpPr txBox="1"/>
          <p:nvPr/>
        </p:nvSpPr>
        <p:spPr>
          <a:xfrm>
            <a:off x="1141560" y="2046240"/>
            <a:ext cx="9905760" cy="3123720"/>
          </a:xfrm>
          <a:prstGeom prst="rect">
            <a:avLst/>
          </a:prstGeom>
          <a:noFill/>
          <a:ln>
            <a:noFill/>
          </a:ln>
        </p:spPr>
        <p:txBody>
          <a:bodyPr anchor="ctr">
            <a:normAutofit/>
          </a:bodyPr>
          <a:p>
            <a:pPr marL="285840" indent="-285480">
              <a:lnSpc>
                <a:spcPct val="100000"/>
              </a:lnSpc>
              <a:buClr>
                <a:srgbClr val="ffffff"/>
              </a:buClr>
              <a:buFont typeface="Arial"/>
              <a:buChar char="•"/>
            </a:pPr>
            <a:r>
              <a:rPr b="0" lang="en-US" sz="2000" spc="-1" strike="noStrike" cap="small">
                <a:solidFill>
                  <a:srgbClr val="ffffff"/>
                </a:solidFill>
                <a:latin typeface="Century Gothic"/>
                <a:ea typeface="Century Gothic"/>
              </a:rPr>
              <a:t>Throw in Provisions—Things that cannot be done:</a:t>
            </a:r>
            <a:endParaRPr b="0" lang="en-US" sz="2000" spc="-1" strike="noStrike">
              <a:solidFill>
                <a:srgbClr val="000000"/>
              </a:solidFill>
              <a:latin typeface="Arial"/>
            </a:endParaRPr>
          </a:p>
          <a:p>
            <a:pPr lvl="1" marL="743040" indent="-285480">
              <a:lnSpc>
                <a:spcPct val="100000"/>
              </a:lnSpc>
              <a:spcBef>
                <a:spcPts val="961"/>
              </a:spcBef>
              <a:buClr>
                <a:srgbClr val="ffffff"/>
              </a:buClr>
              <a:buFont typeface="Arial"/>
              <a:buChar char="•"/>
            </a:pPr>
            <a:r>
              <a:rPr b="0" lang="en-US" sz="1800" spc="-1" strike="noStrike" cap="small">
                <a:solidFill>
                  <a:srgbClr val="ffffff"/>
                </a:solidFill>
                <a:latin typeface="Century Gothic"/>
                <a:ea typeface="Century Gothic"/>
              </a:rPr>
              <a:t>Thrower may not leave a designated spot which is 3 feet wide and unlimited backward or upward</a:t>
            </a:r>
            <a:endParaRPr b="0" lang="en-US" sz="1800" spc="-1" strike="noStrike">
              <a:solidFill>
                <a:srgbClr val="000000"/>
              </a:solidFill>
              <a:latin typeface="Arial"/>
            </a:endParaRPr>
          </a:p>
          <a:p>
            <a:pPr lvl="1" marL="743040" indent="-285480">
              <a:lnSpc>
                <a:spcPct val="100000"/>
              </a:lnSpc>
              <a:spcBef>
                <a:spcPts val="961"/>
              </a:spcBef>
              <a:buClr>
                <a:srgbClr val="ffffff"/>
              </a:buClr>
              <a:buFont typeface="Arial"/>
              <a:buChar char="•"/>
            </a:pPr>
            <a:r>
              <a:rPr b="0" lang="en-US" sz="1800" spc="-1" strike="noStrike" cap="small">
                <a:solidFill>
                  <a:srgbClr val="ffffff"/>
                </a:solidFill>
                <a:latin typeface="Century Gothic"/>
                <a:ea typeface="Century Gothic"/>
              </a:rPr>
              <a:t>A thrown ball cannot be touched by a teammate while the ball is over the out of bounds area</a:t>
            </a:r>
            <a:endParaRPr b="0" lang="en-US" sz="1800" spc="-1" strike="noStrike">
              <a:solidFill>
                <a:srgbClr val="000000"/>
              </a:solidFill>
              <a:latin typeface="Arial"/>
            </a:endParaRPr>
          </a:p>
          <a:p>
            <a:pPr lvl="1" marL="743040" indent="-285480">
              <a:lnSpc>
                <a:spcPct val="100000"/>
              </a:lnSpc>
              <a:spcBef>
                <a:spcPts val="961"/>
              </a:spcBef>
              <a:buClr>
                <a:srgbClr val="ffffff"/>
              </a:buClr>
              <a:buFont typeface="Arial"/>
              <a:buChar char="•"/>
            </a:pPr>
            <a:r>
              <a:rPr b="0" lang="en-US" sz="1800" spc="-1" strike="noStrike" cap="small">
                <a:solidFill>
                  <a:srgbClr val="ffffff"/>
                </a:solidFill>
                <a:latin typeface="Century Gothic"/>
                <a:ea typeface="Century Gothic"/>
              </a:rPr>
              <a:t>The thrower may not hand the ball to teammate</a:t>
            </a:r>
            <a:endParaRPr b="0" lang="en-US" sz="1800" spc="-1" strike="noStrike">
              <a:solidFill>
                <a:srgbClr val="000000"/>
              </a:solidFill>
              <a:latin typeface="Arial"/>
            </a:endParaRPr>
          </a:p>
          <a:p>
            <a:pPr lvl="1" marL="743040" indent="-285480">
              <a:lnSpc>
                <a:spcPct val="100000"/>
              </a:lnSpc>
              <a:spcBef>
                <a:spcPts val="961"/>
              </a:spcBef>
              <a:buClr>
                <a:srgbClr val="ffffff"/>
              </a:buClr>
              <a:buFont typeface="Arial"/>
              <a:buChar char="•"/>
            </a:pPr>
            <a:r>
              <a:rPr b="0" lang="en-US" sz="1800" spc="-1" strike="noStrike" u="sng" cap="small">
                <a:solidFill>
                  <a:srgbClr val="f28943"/>
                </a:solidFill>
                <a:uFillTx/>
                <a:latin typeface="Century Gothic"/>
                <a:ea typeface="Century Gothic"/>
                <a:hlinkClick r:id="rId1"/>
              </a:rPr>
              <a:t>The thrower cannot consume more than 5 seconds before releasing the ball onto the court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95" name="TextShape 2"/>
          <p:cNvSpPr txBox="1"/>
          <p:nvPr/>
        </p:nvSpPr>
        <p:spPr>
          <a:xfrm>
            <a:off x="1141560" y="2666880"/>
            <a:ext cx="9905760" cy="3123720"/>
          </a:xfrm>
          <a:prstGeom prst="rect">
            <a:avLst/>
          </a:prstGeom>
          <a:noFill/>
          <a:ln>
            <a:noFill/>
          </a:ln>
        </p:spPr>
        <p:txBody>
          <a:bodyPr anchor="ctr">
            <a:normAutofit/>
          </a:bodyPr>
          <a:p>
            <a:pPr marL="285840" indent="-285480">
              <a:lnSpc>
                <a:spcPct val="100000"/>
              </a:lnSpc>
              <a:buClr>
                <a:srgbClr val="ffffff"/>
              </a:buClr>
              <a:buFont typeface="Arial"/>
              <a:buChar char="•"/>
            </a:pPr>
            <a:r>
              <a:rPr b="0" lang="en-US" sz="2000" spc="-1" strike="noStrike" cap="small">
                <a:solidFill>
                  <a:srgbClr val="ffffff"/>
                </a:solidFill>
                <a:latin typeface="Century Gothic"/>
                <a:ea typeface="Century Gothic"/>
              </a:rPr>
              <a:t>The thrower may not step onto the court area while still possessing the ball</a:t>
            </a:r>
            <a:endParaRPr b="0" lang="en-US" sz="2000" spc="-1" strike="noStrike">
              <a:solidFill>
                <a:srgbClr val="000000"/>
              </a:solidFill>
              <a:latin typeface="Arial"/>
            </a:endParaRPr>
          </a:p>
          <a:p>
            <a:pPr marL="285840" indent="-285480">
              <a:lnSpc>
                <a:spcPct val="100000"/>
              </a:lnSpc>
              <a:spcBef>
                <a:spcPts val="1001"/>
              </a:spcBef>
              <a:buClr>
                <a:srgbClr val="ffffff"/>
              </a:buClr>
              <a:buFont typeface="Arial"/>
              <a:buChar char="•"/>
            </a:pPr>
            <a:r>
              <a:rPr b="0" lang="en-US" sz="2000" spc="-1" strike="noStrike" cap="small">
                <a:solidFill>
                  <a:srgbClr val="ffffff"/>
                </a:solidFill>
                <a:latin typeface="Century Gothic"/>
                <a:ea typeface="Century Gothic"/>
              </a:rPr>
              <a:t>The thrower shall not be the first to touch the thrown ball inbounds</a:t>
            </a:r>
            <a:endParaRPr b="0" lang="en-US" sz="2000" spc="-1" strike="noStrike">
              <a:solidFill>
                <a:srgbClr val="000000"/>
              </a:solidFill>
              <a:latin typeface="Arial"/>
            </a:endParaRPr>
          </a:p>
          <a:p>
            <a:pPr marL="285840" indent="-285480">
              <a:lnSpc>
                <a:spcPct val="100000"/>
              </a:lnSpc>
              <a:spcBef>
                <a:spcPts val="1001"/>
              </a:spcBef>
              <a:buClr>
                <a:srgbClr val="ffffff"/>
              </a:buClr>
              <a:buFont typeface="Arial"/>
              <a:buChar char="•"/>
            </a:pPr>
            <a:r>
              <a:rPr b="0" lang="en-US" sz="2000" spc="-1" strike="noStrike" cap="small">
                <a:solidFill>
                  <a:srgbClr val="ffffff"/>
                </a:solidFill>
                <a:latin typeface="Century Gothic"/>
                <a:ea typeface="Century Gothic"/>
              </a:rPr>
              <a:t>The thrown ball cannot enter the basket nor lodge between the backboard and the ring</a:t>
            </a:r>
            <a:endParaRPr b="0" lang="en-US" sz="2000" spc="-1" strike="noStrike">
              <a:solidFill>
                <a:srgbClr val="000000"/>
              </a:solidFill>
              <a:latin typeface="Arial"/>
            </a:endParaRPr>
          </a:p>
          <a:p>
            <a:pPr marL="285840" indent="-285480">
              <a:lnSpc>
                <a:spcPct val="100000"/>
              </a:lnSpc>
              <a:spcBef>
                <a:spcPts val="1001"/>
              </a:spcBef>
              <a:buClr>
                <a:srgbClr val="ffffff"/>
              </a:buClr>
              <a:buFont typeface="Arial"/>
              <a:buChar char="•"/>
            </a:pPr>
            <a:r>
              <a:rPr b="0" lang="en-US" sz="2000" spc="-1" strike="noStrike" cap="small">
                <a:solidFill>
                  <a:srgbClr val="ffffff"/>
                </a:solidFill>
                <a:latin typeface="Century Gothic"/>
                <a:ea typeface="Century Gothic"/>
              </a:rPr>
              <a:t>Once designated, the thrower cannot be replaced by a teammate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97" name="TextShape 2"/>
          <p:cNvSpPr txBox="1"/>
          <p:nvPr/>
        </p:nvSpPr>
        <p:spPr>
          <a:xfrm>
            <a:off x="1141560" y="2666880"/>
            <a:ext cx="9905760" cy="3123720"/>
          </a:xfrm>
          <a:prstGeom prst="rect">
            <a:avLst/>
          </a:prstGeom>
          <a:noFill/>
          <a:ln>
            <a:noFill/>
          </a:ln>
        </p:spPr>
        <p:txBody>
          <a:bodyPr anchor="ctr">
            <a:normAutofit fontScale="88000"/>
          </a:bodyPr>
          <a:p>
            <a:pPr marL="285840" indent="-285480">
              <a:lnSpc>
                <a:spcPct val="90000"/>
              </a:lnSpc>
              <a:buClr>
                <a:srgbClr val="ffffff"/>
              </a:buClr>
              <a:buFont typeface="Arial"/>
              <a:buChar char="•"/>
            </a:pPr>
            <a:r>
              <a:rPr b="0" lang="en-US" sz="2380" spc="-1" strike="noStrike" cap="small">
                <a:solidFill>
                  <a:srgbClr val="ffffff"/>
                </a:solidFill>
                <a:latin typeface="Century Gothic"/>
                <a:ea typeface="Century Gothic"/>
              </a:rPr>
              <a:t>On a spot throw in, a teammate of the thrower may not be out of bounds</a:t>
            </a:r>
            <a:endParaRPr b="0" lang="en-US" sz="2380" spc="-1" strike="noStrike">
              <a:solidFill>
                <a:srgbClr val="000000"/>
              </a:solidFill>
              <a:latin typeface="Arial"/>
            </a:endParaRPr>
          </a:p>
          <a:p>
            <a:pPr marL="285840" indent="-285480">
              <a:lnSpc>
                <a:spcPct val="90000"/>
              </a:lnSpc>
              <a:spcBef>
                <a:spcPts val="1077"/>
              </a:spcBef>
              <a:buClr>
                <a:srgbClr val="ffffff"/>
              </a:buClr>
              <a:buFont typeface="Arial"/>
              <a:buChar char="•"/>
            </a:pPr>
            <a:r>
              <a:rPr b="0" lang="en-US" sz="2380" spc="-1" strike="noStrike" cap="small">
                <a:solidFill>
                  <a:srgbClr val="ffffff"/>
                </a:solidFill>
                <a:latin typeface="Century Gothic"/>
                <a:ea typeface="Century Gothic"/>
              </a:rPr>
              <a:t>Thrower cannot bounce pass the ball and hit it out of bounds before going directly to the court</a:t>
            </a:r>
            <a:endParaRPr b="0" lang="en-US" sz="2380" spc="-1" strike="noStrike">
              <a:solidFill>
                <a:srgbClr val="000000"/>
              </a:solidFill>
              <a:latin typeface="Arial"/>
            </a:endParaRPr>
          </a:p>
          <a:p>
            <a:pPr marL="285840" indent="-285480">
              <a:lnSpc>
                <a:spcPct val="90000"/>
              </a:lnSpc>
              <a:spcBef>
                <a:spcPts val="1077"/>
              </a:spcBef>
              <a:buClr>
                <a:srgbClr val="ffffff"/>
              </a:buClr>
              <a:buFont typeface="Arial"/>
              <a:buChar char="•"/>
            </a:pPr>
            <a:r>
              <a:rPr b="0" lang="en-US" sz="2380" spc="-1" strike="noStrike" cap="small">
                <a:solidFill>
                  <a:srgbClr val="ffffff"/>
                </a:solidFill>
                <a:latin typeface="Century Gothic"/>
                <a:ea typeface="Century Gothic"/>
              </a:rPr>
              <a:t>An opponent of the thrower cannot have any part of their body on the out of bounds side of the throw in plane until the ball has been released.  They cannot touch a thrown ball along the out of bounds side of the endline after a goal or awarded goal</a:t>
            </a:r>
            <a:endParaRPr b="0" lang="en-US" sz="238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1141560" y="609480"/>
            <a:ext cx="9905760" cy="1904760"/>
          </a:xfrm>
          <a:prstGeom prst="rect">
            <a:avLst/>
          </a:prstGeom>
          <a:noFill/>
          <a:ln>
            <a:noFill/>
          </a:ln>
        </p:spPr>
        <p:txBody>
          <a:bodyPr anchor="ctr">
            <a:normAutofit/>
          </a:bodyPr>
          <a:p>
            <a:pPr>
              <a:lnSpc>
                <a:spcPct val="100000"/>
              </a:lnSpc>
            </a:pPr>
            <a:r>
              <a:rPr b="0" lang="en-US" sz="3200" spc="-1" strike="noStrike">
                <a:solidFill>
                  <a:srgbClr val="ffffff"/>
                </a:solidFill>
                <a:latin typeface="Century Gothic"/>
                <a:ea typeface="Century Gothic"/>
              </a:rPr>
              <a:t>RULE 9</a:t>
            </a:r>
            <a:endParaRPr b="0" lang="en-US" sz="3200" spc="-1" strike="noStrike">
              <a:solidFill>
                <a:srgbClr val="000000"/>
              </a:solidFill>
              <a:latin typeface="Arial"/>
            </a:endParaRPr>
          </a:p>
        </p:txBody>
      </p:sp>
      <p:sp>
        <p:nvSpPr>
          <p:cNvPr id="99" name="TextShape 2"/>
          <p:cNvSpPr txBox="1"/>
          <p:nvPr/>
        </p:nvSpPr>
        <p:spPr>
          <a:xfrm>
            <a:off x="1141560" y="1920240"/>
            <a:ext cx="10471320" cy="4297680"/>
          </a:xfrm>
          <a:prstGeom prst="rect">
            <a:avLst/>
          </a:prstGeom>
          <a:noFill/>
          <a:ln>
            <a:noFill/>
          </a:ln>
        </p:spPr>
        <p:txBody>
          <a:bodyPr anchor="ctr">
            <a:normAutofit/>
          </a:bodyPr>
          <a:p>
            <a:pPr marL="285840" indent="-285480">
              <a:lnSpc>
                <a:spcPct val="80000"/>
              </a:lnSpc>
              <a:buClr>
                <a:srgbClr val="ffffff"/>
              </a:buClr>
              <a:buFont typeface="Arial"/>
              <a:buChar char="•"/>
            </a:pPr>
            <a:r>
              <a:rPr b="0" lang="en-US" sz="2590" spc="-1" strike="noStrike" cap="small">
                <a:solidFill>
                  <a:srgbClr val="ffffff"/>
                </a:solidFill>
                <a:latin typeface="Century Gothic"/>
                <a:ea typeface="Century Gothic"/>
              </a:rPr>
              <a:t>Penalty for reaching through the plane the first time is a warning to the defensive team.  Second time it happens, it</a:t>
            </a:r>
            <a:r>
              <a:rPr b="0" lang="en-US" sz="2590" spc="-1" strike="noStrike" cap="small">
                <a:solidFill>
                  <a:srgbClr val="ffffff"/>
                </a:solidFill>
                <a:latin typeface="Arial"/>
                <a:ea typeface="Arial"/>
              </a:rPr>
              <a:t>’</a:t>
            </a:r>
            <a:r>
              <a:rPr b="0" lang="en-US" sz="2590" spc="-1" strike="noStrike" cap="small">
                <a:solidFill>
                  <a:srgbClr val="ffffff"/>
                </a:solidFill>
                <a:latin typeface="Century Gothic"/>
                <a:ea typeface="Century Gothic"/>
              </a:rPr>
              <a:t>s a TEAM technical foul (not charged directly to the player)</a:t>
            </a:r>
            <a:endParaRPr b="0" lang="en-US" sz="2590" spc="-1" strike="noStrike">
              <a:solidFill>
                <a:srgbClr val="000000"/>
              </a:solidFill>
              <a:latin typeface="Arial"/>
            </a:endParaRPr>
          </a:p>
          <a:p>
            <a:pPr marL="285840" indent="-285480">
              <a:lnSpc>
                <a:spcPct val="80000"/>
              </a:lnSpc>
              <a:spcBef>
                <a:spcPts val="1117"/>
              </a:spcBef>
              <a:buClr>
                <a:srgbClr val="ffffff"/>
              </a:buClr>
              <a:buFont typeface="Arial"/>
              <a:buChar char="•"/>
            </a:pPr>
            <a:r>
              <a:rPr b="0" lang="en-US" sz="2590" spc="-1" strike="noStrike" u="sng" cap="small">
                <a:solidFill>
                  <a:srgbClr val="f28943"/>
                </a:solidFill>
                <a:uFillTx/>
                <a:latin typeface="Century Gothic"/>
                <a:ea typeface="Century Gothic"/>
                <a:hlinkClick r:id="rId1"/>
              </a:rPr>
              <a:t>If a defensive player reaches through the boundary plane and touches the BALL, it is a PLAYER Technical foul.</a:t>
            </a:r>
            <a:endParaRPr b="0" lang="en-US" sz="2590" spc="-1" strike="noStrike">
              <a:solidFill>
                <a:srgbClr val="000000"/>
              </a:solidFill>
              <a:latin typeface="Arial"/>
            </a:endParaRPr>
          </a:p>
          <a:p>
            <a:pPr marL="285840" indent="-285480">
              <a:lnSpc>
                <a:spcPct val="80000"/>
              </a:lnSpc>
              <a:spcBef>
                <a:spcPts val="1117"/>
              </a:spcBef>
              <a:buClr>
                <a:srgbClr val="ffffff"/>
              </a:buClr>
              <a:buFont typeface="Arial"/>
              <a:buChar char="•"/>
            </a:pPr>
            <a:r>
              <a:rPr b="0" lang="en-US" sz="2590" spc="-1" strike="noStrike" cap="small">
                <a:solidFill>
                  <a:srgbClr val="ffffff"/>
                </a:solidFill>
                <a:latin typeface="Century Gothic"/>
                <a:ea typeface="Century Gothic"/>
              </a:rPr>
              <a:t>If a defensive player reaches through the plane and touches the THROWER, it is an INTENTIONAL Foul on the player and team receives a warning.</a:t>
            </a:r>
            <a:endParaRPr b="0" lang="en-US" sz="259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TotalTime>
  <Application>LibreOffice/6.1.3.2$Windows_X86_64 LibreOffice_project/86daf60bf00efa86ad547e59e09d6bb77c699acb</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2014-11-14T13:01:06Z</dcterms:created>
  <dc:creator>Jake Rosiek</dc:creator>
  <dc:description/>
  <dc:language>en-US</dc:language>
  <cp:lastModifiedBy/>
  <dcterms:modified xsi:type="dcterms:W3CDTF">2023-08-30T12:31:05Z</dcterms:modified>
  <cp:revision>1</cp:revision>
  <dc:subject/>
  <dc:title/>
</cp:coreProperties>
</file>