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5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Lst>
  <p:sldSz cx="9144000" cy="6858000" type="screen4x3"/>
  <p:notesSz cx="6858000" cy="9144000"/>
  <p:defaultTextStyle>
    <a:defPPr>
      <a:defRPr lang="en-GB"/>
    </a:defPPr>
    <a:lvl1pPr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Linux Libertine G" charset="0"/>
      </a:defRPr>
    </a:lvl1pPr>
    <a:lvl2pPr marL="742950" indent="-285750"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Linux Libertine G" charset="0"/>
      </a:defRPr>
    </a:lvl2pPr>
    <a:lvl3pPr marL="1143000" indent="-228600"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Linux Libertine G" charset="0"/>
      </a:defRPr>
    </a:lvl3pPr>
    <a:lvl4pPr marL="1600200" indent="-228600"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Linux Libertine G" charset="0"/>
      </a:defRPr>
    </a:lvl4pPr>
    <a:lvl5pPr marL="2057400" indent="-228600"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Linux Libertine G" charset="0"/>
      </a:defRPr>
    </a:lvl5pPr>
    <a:lvl6pPr marL="2286000" algn="l" defTabSz="914400" rtl="0" eaLnBrk="1" latinLnBrk="0" hangingPunct="1">
      <a:defRPr kern="1200">
        <a:solidFill>
          <a:schemeClr val="bg1"/>
        </a:solidFill>
        <a:latin typeface="Arial" panose="020B0604020202020204" pitchFamily="34" charset="0"/>
        <a:ea typeface="+mn-ea"/>
        <a:cs typeface="Linux Libertine G" charset="0"/>
      </a:defRPr>
    </a:lvl6pPr>
    <a:lvl7pPr marL="2743200" algn="l" defTabSz="914400" rtl="0" eaLnBrk="1" latinLnBrk="0" hangingPunct="1">
      <a:defRPr kern="1200">
        <a:solidFill>
          <a:schemeClr val="bg1"/>
        </a:solidFill>
        <a:latin typeface="Arial" panose="020B0604020202020204" pitchFamily="34" charset="0"/>
        <a:ea typeface="+mn-ea"/>
        <a:cs typeface="Linux Libertine G" charset="0"/>
      </a:defRPr>
    </a:lvl7pPr>
    <a:lvl8pPr marL="3200400" algn="l" defTabSz="914400" rtl="0" eaLnBrk="1" latinLnBrk="0" hangingPunct="1">
      <a:defRPr kern="1200">
        <a:solidFill>
          <a:schemeClr val="bg1"/>
        </a:solidFill>
        <a:latin typeface="Arial" panose="020B0604020202020204" pitchFamily="34" charset="0"/>
        <a:ea typeface="+mn-ea"/>
        <a:cs typeface="Linux Libertine G" charset="0"/>
      </a:defRPr>
    </a:lvl8pPr>
    <a:lvl9pPr marL="3657600" algn="l" defTabSz="914400" rtl="0" eaLnBrk="1" latinLnBrk="0" hangingPunct="1">
      <a:defRPr kern="1200">
        <a:solidFill>
          <a:schemeClr val="bg1"/>
        </a:solidFill>
        <a:latin typeface="Arial" panose="020B0604020202020204" pitchFamily="34" charset="0"/>
        <a:ea typeface="+mn-ea"/>
        <a:cs typeface="Linux Libertine G"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666" y="4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a:extLst>
              <a:ext uri="{FF2B5EF4-FFF2-40B4-BE49-F238E27FC236}">
                <a16:creationId xmlns:a16="http://schemas.microsoft.com/office/drawing/2014/main" id="{E0598B7B-668C-BFC6-4560-9663CD9589C4}"/>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4" name="AutoShape 2">
            <a:extLst>
              <a:ext uri="{FF2B5EF4-FFF2-40B4-BE49-F238E27FC236}">
                <a16:creationId xmlns:a16="http://schemas.microsoft.com/office/drawing/2014/main" id="{5E894874-88B8-E344-CC6C-F1E8AF367076}"/>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5" name="Rectangle 3">
            <a:extLst>
              <a:ext uri="{FF2B5EF4-FFF2-40B4-BE49-F238E27FC236}">
                <a16:creationId xmlns:a16="http://schemas.microsoft.com/office/drawing/2014/main" id="{394D70A8-4BCC-63A2-FF43-147745C228E3}"/>
              </a:ext>
            </a:extLst>
          </p:cNvPr>
          <p:cNvSpPr>
            <a:spLocks noGrp="1" noChangeArrowheads="1"/>
          </p:cNvSpPr>
          <p:nvPr>
            <p:ph type="sldImg"/>
          </p:nvPr>
        </p:nvSpPr>
        <p:spPr bwMode="auto">
          <a:xfrm>
            <a:off x="215900" y="812800"/>
            <a:ext cx="7123113" cy="400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6" name="Rectangle 4">
            <a:extLst>
              <a:ext uri="{FF2B5EF4-FFF2-40B4-BE49-F238E27FC236}">
                <a16:creationId xmlns:a16="http://schemas.microsoft.com/office/drawing/2014/main" id="{E27A0859-3C41-B86D-FA50-58A7A2706DCB}"/>
              </a:ext>
            </a:extLst>
          </p:cNvPr>
          <p:cNvSpPr>
            <a:spLocks noGrp="1" noChangeArrowheads="1"/>
          </p:cNvSpPr>
          <p:nvPr>
            <p:ph type="body"/>
          </p:nvPr>
        </p:nvSpPr>
        <p:spPr bwMode="auto">
          <a:xfrm>
            <a:off x="755650" y="5078413"/>
            <a:ext cx="6043613" cy="480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
        <p:nvSpPr>
          <p:cNvPr id="3077" name="Text Box 5">
            <a:extLst>
              <a:ext uri="{FF2B5EF4-FFF2-40B4-BE49-F238E27FC236}">
                <a16:creationId xmlns:a16="http://schemas.microsoft.com/office/drawing/2014/main" id="{8A030366-F68E-6255-9DDB-048FCC8F01EF}"/>
              </a:ext>
            </a:extLst>
          </p:cNvPr>
          <p:cNvSpPr txBox="1">
            <a:spLocks noChangeArrowheads="1"/>
          </p:cNvSpP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8" name="Text Box 6">
            <a:extLst>
              <a:ext uri="{FF2B5EF4-FFF2-40B4-BE49-F238E27FC236}">
                <a16:creationId xmlns:a16="http://schemas.microsoft.com/office/drawing/2014/main" id="{B376637D-3092-1DA1-42AD-6B46F698819B}"/>
              </a:ext>
            </a:extLst>
          </p:cNvPr>
          <p:cNvSpPr txBox="1">
            <a:spLocks noChangeArrowheads="1"/>
          </p:cNvSpPr>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9" name="Text Box 7">
            <a:extLst>
              <a:ext uri="{FF2B5EF4-FFF2-40B4-BE49-F238E27FC236}">
                <a16:creationId xmlns:a16="http://schemas.microsoft.com/office/drawing/2014/main" id="{9C71C0EE-1E4A-20D6-592E-B680F5E70FC8}"/>
              </a:ext>
            </a:extLst>
          </p:cNvPr>
          <p:cNvSpPr txBox="1">
            <a:spLocks noChangeArrowheads="1"/>
          </p:cNvSpP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80" name="Rectangle 8">
            <a:extLst>
              <a:ext uri="{FF2B5EF4-FFF2-40B4-BE49-F238E27FC236}">
                <a16:creationId xmlns:a16="http://schemas.microsoft.com/office/drawing/2014/main" id="{04A2A93F-55B2-5C32-E98B-1A0B336DB3DB}"/>
              </a:ext>
            </a:extLst>
          </p:cNvPr>
          <p:cNvSpPr>
            <a:spLocks noGrp="1" noChangeArrowheads="1"/>
          </p:cNvSpPr>
          <p:nvPr>
            <p:ph type="sldNum"/>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215900" indent="-214313" algn="r" eaLnBrk="1">
              <a:buClrTx/>
              <a:buSzPct val="45000"/>
              <a:buFontTx/>
              <a:buNone/>
              <a:tabLst>
                <a:tab pos="457200" algn="l"/>
                <a:tab pos="914400" algn="l"/>
                <a:tab pos="1371600" algn="l"/>
                <a:tab pos="1828800" algn="l"/>
                <a:tab pos="2286000" algn="l"/>
                <a:tab pos="2743200" algn="l"/>
                <a:tab pos="3200400" algn="l"/>
              </a:tabLst>
              <a:defRPr sz="1400">
                <a:solidFill>
                  <a:srgbClr val="000000"/>
                </a:solidFill>
                <a:latin typeface="Times New Roman" panose="02020603050405020304" pitchFamily="18" charset="0"/>
                <a:cs typeface="DejaVu Sans" charset="0"/>
              </a:defRPr>
            </a:lvl1pPr>
          </a:lstStyle>
          <a:p>
            <a:fld id="{98DEFF2C-46B4-4EAF-AD3F-C1CFBA91492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8857CF79-E770-BCA9-B3D9-9C8981FEDF09}"/>
              </a:ext>
            </a:extLst>
          </p:cNvPr>
          <p:cNvSpPr>
            <a:spLocks noGrp="1" noChangeArrowheads="1"/>
          </p:cNvSpPr>
          <p:nvPr>
            <p:ph type="sldNum"/>
          </p:nvPr>
        </p:nvSpPr>
        <p:spPr>
          <a:ln/>
        </p:spPr>
        <p:txBody>
          <a:bodyPr/>
          <a:lstStyle/>
          <a:p>
            <a:fld id="{FCAAB036-982D-4BB8-9BA3-7FF1A2CAE22C}" type="slidenum">
              <a:rPr lang="en-US" altLang="en-US"/>
              <a:pPr/>
              <a:t>1</a:t>
            </a:fld>
            <a:endParaRPr lang="en-US" altLang="en-US"/>
          </a:p>
        </p:txBody>
      </p:sp>
      <p:sp>
        <p:nvSpPr>
          <p:cNvPr id="53249" name="Text Box 1">
            <a:extLst>
              <a:ext uri="{FF2B5EF4-FFF2-40B4-BE49-F238E27FC236}">
                <a16:creationId xmlns:a16="http://schemas.microsoft.com/office/drawing/2014/main" id="{5FD4EDA6-9E0C-A649-85B4-659F70A347B4}"/>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F68DA66F-AD5A-4D63-9B47-C635816F9852}" type="slidenum">
              <a:rPr lang="en-US" altLang="en-US" sz="1400">
                <a:latin typeface="Times New Roman" panose="02020603050405020304" pitchFamily="18" charset="0"/>
                <a:cs typeface="DejaVu Sans" charset="0"/>
              </a:rPr>
              <a:pPr algn="r" eaLnBrk="1">
                <a:buClrTx/>
                <a:buFontTx/>
                <a:buNone/>
              </a:pPr>
              <a:t>1</a:t>
            </a:fld>
            <a:endParaRPr lang="en-US" altLang="en-US" sz="1400">
              <a:latin typeface="Times New Roman" panose="02020603050405020304" pitchFamily="18" charset="0"/>
              <a:cs typeface="DejaVu Sans" charset="0"/>
            </a:endParaRPr>
          </a:p>
        </p:txBody>
      </p:sp>
      <p:sp>
        <p:nvSpPr>
          <p:cNvPr id="53250" name="Rectangle 2">
            <a:extLst>
              <a:ext uri="{FF2B5EF4-FFF2-40B4-BE49-F238E27FC236}">
                <a16:creationId xmlns:a16="http://schemas.microsoft.com/office/drawing/2014/main" id="{E1315707-B256-6EA2-5877-31526D27EB38}"/>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53251" name="Rectangle 3">
            <a:extLst>
              <a:ext uri="{FF2B5EF4-FFF2-40B4-BE49-F238E27FC236}">
                <a16:creationId xmlns:a16="http://schemas.microsoft.com/office/drawing/2014/main" id="{7208D819-00FD-723F-91FA-2E5BFCA71DA9}"/>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B0C5049F-1C06-85E3-98C4-90BF2D56E2F3}"/>
              </a:ext>
            </a:extLst>
          </p:cNvPr>
          <p:cNvSpPr>
            <a:spLocks noGrp="1" noChangeArrowheads="1"/>
          </p:cNvSpPr>
          <p:nvPr>
            <p:ph type="sldNum"/>
          </p:nvPr>
        </p:nvSpPr>
        <p:spPr>
          <a:ln/>
        </p:spPr>
        <p:txBody>
          <a:bodyPr/>
          <a:lstStyle/>
          <a:p>
            <a:fld id="{B2E1765B-A686-43E4-AD30-618BF94DECA7}" type="slidenum">
              <a:rPr lang="en-US" altLang="en-US"/>
              <a:pPr/>
              <a:t>10</a:t>
            </a:fld>
            <a:endParaRPr lang="en-US" altLang="en-US"/>
          </a:p>
        </p:txBody>
      </p:sp>
      <p:sp>
        <p:nvSpPr>
          <p:cNvPr id="62465" name="Text Box 1">
            <a:extLst>
              <a:ext uri="{FF2B5EF4-FFF2-40B4-BE49-F238E27FC236}">
                <a16:creationId xmlns:a16="http://schemas.microsoft.com/office/drawing/2014/main" id="{3A2ADDC6-EBF8-0BF9-2DFC-981F0AFE7F06}"/>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A4FAC3CF-906E-4016-BC8A-CB73CCBC8F94}" type="slidenum">
              <a:rPr lang="en-US" altLang="en-US" sz="1400">
                <a:latin typeface="Times New Roman" panose="02020603050405020304" pitchFamily="18" charset="0"/>
                <a:cs typeface="DejaVu Sans" charset="0"/>
              </a:rPr>
              <a:pPr algn="r" eaLnBrk="1">
                <a:buClrTx/>
                <a:buFontTx/>
                <a:buNone/>
              </a:pPr>
              <a:t>10</a:t>
            </a:fld>
            <a:endParaRPr lang="en-US" altLang="en-US" sz="1400">
              <a:latin typeface="Times New Roman" panose="02020603050405020304" pitchFamily="18" charset="0"/>
              <a:cs typeface="DejaVu Sans" charset="0"/>
            </a:endParaRPr>
          </a:p>
        </p:txBody>
      </p:sp>
      <p:sp>
        <p:nvSpPr>
          <p:cNvPr id="62466" name="Rectangle 2">
            <a:extLst>
              <a:ext uri="{FF2B5EF4-FFF2-40B4-BE49-F238E27FC236}">
                <a16:creationId xmlns:a16="http://schemas.microsoft.com/office/drawing/2014/main" id="{919DA406-BDE8-71E1-0569-25E3675A0940}"/>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62467" name="Rectangle 3">
            <a:extLst>
              <a:ext uri="{FF2B5EF4-FFF2-40B4-BE49-F238E27FC236}">
                <a16:creationId xmlns:a16="http://schemas.microsoft.com/office/drawing/2014/main" id="{AD3CFBBB-87AF-FAA7-EFC4-C17BFE207B2D}"/>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E58F1E32-B0DA-8FF7-D25A-BDCA8A62BAE2}"/>
              </a:ext>
            </a:extLst>
          </p:cNvPr>
          <p:cNvSpPr>
            <a:spLocks noGrp="1" noChangeArrowheads="1"/>
          </p:cNvSpPr>
          <p:nvPr>
            <p:ph type="sldNum"/>
          </p:nvPr>
        </p:nvSpPr>
        <p:spPr>
          <a:ln/>
        </p:spPr>
        <p:txBody>
          <a:bodyPr/>
          <a:lstStyle/>
          <a:p>
            <a:fld id="{85758F62-DAE0-45D9-A2A4-247974F446BE}" type="slidenum">
              <a:rPr lang="en-US" altLang="en-US"/>
              <a:pPr/>
              <a:t>11</a:t>
            </a:fld>
            <a:endParaRPr lang="en-US" altLang="en-US"/>
          </a:p>
        </p:txBody>
      </p:sp>
      <p:sp>
        <p:nvSpPr>
          <p:cNvPr id="63489" name="Text Box 1">
            <a:extLst>
              <a:ext uri="{FF2B5EF4-FFF2-40B4-BE49-F238E27FC236}">
                <a16:creationId xmlns:a16="http://schemas.microsoft.com/office/drawing/2014/main" id="{BEFFF2C5-EA50-4234-0C15-87FC3D53F1FD}"/>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1E241584-A32F-4410-AAB2-F9C0D86B4F65}" type="slidenum">
              <a:rPr lang="en-US" altLang="en-US" sz="1400">
                <a:latin typeface="Times New Roman" panose="02020603050405020304" pitchFamily="18" charset="0"/>
                <a:cs typeface="DejaVu Sans" charset="0"/>
              </a:rPr>
              <a:pPr algn="r" eaLnBrk="1">
                <a:buClrTx/>
                <a:buFontTx/>
                <a:buNone/>
              </a:pPr>
              <a:t>11</a:t>
            </a:fld>
            <a:endParaRPr lang="en-US" altLang="en-US" sz="1400">
              <a:latin typeface="Times New Roman" panose="02020603050405020304" pitchFamily="18" charset="0"/>
              <a:cs typeface="DejaVu Sans" charset="0"/>
            </a:endParaRPr>
          </a:p>
        </p:txBody>
      </p:sp>
      <p:sp>
        <p:nvSpPr>
          <p:cNvPr id="63490" name="Rectangle 2">
            <a:extLst>
              <a:ext uri="{FF2B5EF4-FFF2-40B4-BE49-F238E27FC236}">
                <a16:creationId xmlns:a16="http://schemas.microsoft.com/office/drawing/2014/main" id="{D316F17C-489A-37E9-E40F-242780630CBB}"/>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63491" name="Rectangle 3">
            <a:extLst>
              <a:ext uri="{FF2B5EF4-FFF2-40B4-BE49-F238E27FC236}">
                <a16:creationId xmlns:a16="http://schemas.microsoft.com/office/drawing/2014/main" id="{A09E2910-8946-64FC-D50B-6225B2BDC97E}"/>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3CE702D6-260F-9188-BACE-A9910A2A64C0}"/>
              </a:ext>
            </a:extLst>
          </p:cNvPr>
          <p:cNvSpPr>
            <a:spLocks noGrp="1" noChangeArrowheads="1"/>
          </p:cNvSpPr>
          <p:nvPr>
            <p:ph type="sldNum"/>
          </p:nvPr>
        </p:nvSpPr>
        <p:spPr>
          <a:ln/>
        </p:spPr>
        <p:txBody>
          <a:bodyPr/>
          <a:lstStyle/>
          <a:p>
            <a:fld id="{CC460744-741F-4F38-9365-510DD114FC7C}" type="slidenum">
              <a:rPr lang="en-US" altLang="en-US"/>
              <a:pPr/>
              <a:t>12</a:t>
            </a:fld>
            <a:endParaRPr lang="en-US" altLang="en-US"/>
          </a:p>
        </p:txBody>
      </p:sp>
      <p:sp>
        <p:nvSpPr>
          <p:cNvPr id="64513" name="Text Box 1">
            <a:extLst>
              <a:ext uri="{FF2B5EF4-FFF2-40B4-BE49-F238E27FC236}">
                <a16:creationId xmlns:a16="http://schemas.microsoft.com/office/drawing/2014/main" id="{4FB3C653-1494-AF9A-80E4-B8AAF233114A}"/>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212824FD-50C3-429E-824F-C7DDA06518CB}" type="slidenum">
              <a:rPr lang="en-US" altLang="en-US" sz="1400">
                <a:latin typeface="Times New Roman" panose="02020603050405020304" pitchFamily="18" charset="0"/>
                <a:cs typeface="DejaVu Sans" charset="0"/>
              </a:rPr>
              <a:pPr algn="r" eaLnBrk="1">
                <a:buClrTx/>
                <a:buFontTx/>
                <a:buNone/>
              </a:pPr>
              <a:t>12</a:t>
            </a:fld>
            <a:endParaRPr lang="en-US" altLang="en-US" sz="1400">
              <a:latin typeface="Times New Roman" panose="02020603050405020304" pitchFamily="18" charset="0"/>
              <a:cs typeface="DejaVu Sans" charset="0"/>
            </a:endParaRPr>
          </a:p>
        </p:txBody>
      </p:sp>
      <p:sp>
        <p:nvSpPr>
          <p:cNvPr id="64514" name="Rectangle 2">
            <a:extLst>
              <a:ext uri="{FF2B5EF4-FFF2-40B4-BE49-F238E27FC236}">
                <a16:creationId xmlns:a16="http://schemas.microsoft.com/office/drawing/2014/main" id="{9DD7B8CE-0CB9-2698-3EC7-70C7079E4297}"/>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64515" name="Rectangle 3">
            <a:extLst>
              <a:ext uri="{FF2B5EF4-FFF2-40B4-BE49-F238E27FC236}">
                <a16:creationId xmlns:a16="http://schemas.microsoft.com/office/drawing/2014/main" id="{D4331F04-2579-C8D6-9BFD-60F903A546A6}"/>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3988DDFF-F531-0C14-25DF-7A33F95BF096}"/>
              </a:ext>
            </a:extLst>
          </p:cNvPr>
          <p:cNvSpPr>
            <a:spLocks noGrp="1" noChangeArrowheads="1"/>
          </p:cNvSpPr>
          <p:nvPr>
            <p:ph type="sldNum"/>
          </p:nvPr>
        </p:nvSpPr>
        <p:spPr>
          <a:ln/>
        </p:spPr>
        <p:txBody>
          <a:bodyPr/>
          <a:lstStyle/>
          <a:p>
            <a:fld id="{1BD0276D-59E6-4DB7-8671-D6AC8485E114}" type="slidenum">
              <a:rPr lang="en-US" altLang="en-US"/>
              <a:pPr/>
              <a:t>13</a:t>
            </a:fld>
            <a:endParaRPr lang="en-US" altLang="en-US"/>
          </a:p>
        </p:txBody>
      </p:sp>
      <p:sp>
        <p:nvSpPr>
          <p:cNvPr id="65537" name="Text Box 1">
            <a:extLst>
              <a:ext uri="{FF2B5EF4-FFF2-40B4-BE49-F238E27FC236}">
                <a16:creationId xmlns:a16="http://schemas.microsoft.com/office/drawing/2014/main" id="{67AC3821-EC27-80B5-118D-DB625B31BC9D}"/>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2805467B-C61D-4568-A6FC-EE8E93C2576F}" type="slidenum">
              <a:rPr lang="en-US" altLang="en-US" sz="1400">
                <a:latin typeface="Times New Roman" panose="02020603050405020304" pitchFamily="18" charset="0"/>
                <a:cs typeface="DejaVu Sans" charset="0"/>
              </a:rPr>
              <a:pPr algn="r" eaLnBrk="1">
                <a:buClrTx/>
                <a:buFontTx/>
                <a:buNone/>
              </a:pPr>
              <a:t>13</a:t>
            </a:fld>
            <a:endParaRPr lang="en-US" altLang="en-US" sz="1400">
              <a:latin typeface="Times New Roman" panose="02020603050405020304" pitchFamily="18" charset="0"/>
              <a:cs typeface="DejaVu Sans" charset="0"/>
            </a:endParaRPr>
          </a:p>
        </p:txBody>
      </p:sp>
      <p:sp>
        <p:nvSpPr>
          <p:cNvPr id="65538" name="Rectangle 2">
            <a:extLst>
              <a:ext uri="{FF2B5EF4-FFF2-40B4-BE49-F238E27FC236}">
                <a16:creationId xmlns:a16="http://schemas.microsoft.com/office/drawing/2014/main" id="{44A9A006-4E4D-39FA-13CF-9A8D732E0623}"/>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65539" name="Rectangle 3">
            <a:extLst>
              <a:ext uri="{FF2B5EF4-FFF2-40B4-BE49-F238E27FC236}">
                <a16:creationId xmlns:a16="http://schemas.microsoft.com/office/drawing/2014/main" id="{6A42976A-11AE-74BC-85D3-639930C8CE5E}"/>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69563A08-9788-B93C-9309-AA54A64B6AF5}"/>
              </a:ext>
            </a:extLst>
          </p:cNvPr>
          <p:cNvSpPr>
            <a:spLocks noGrp="1" noChangeArrowheads="1"/>
          </p:cNvSpPr>
          <p:nvPr>
            <p:ph type="sldNum"/>
          </p:nvPr>
        </p:nvSpPr>
        <p:spPr>
          <a:ln/>
        </p:spPr>
        <p:txBody>
          <a:bodyPr/>
          <a:lstStyle/>
          <a:p>
            <a:fld id="{130AC238-9308-42AD-9BE9-0BF5ADBC2786}" type="slidenum">
              <a:rPr lang="en-US" altLang="en-US"/>
              <a:pPr/>
              <a:t>14</a:t>
            </a:fld>
            <a:endParaRPr lang="en-US" altLang="en-US"/>
          </a:p>
        </p:txBody>
      </p:sp>
      <p:sp>
        <p:nvSpPr>
          <p:cNvPr id="66561" name="Text Box 1">
            <a:extLst>
              <a:ext uri="{FF2B5EF4-FFF2-40B4-BE49-F238E27FC236}">
                <a16:creationId xmlns:a16="http://schemas.microsoft.com/office/drawing/2014/main" id="{F60B04AC-8E9E-76A0-5C7A-3AB75A706860}"/>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C12C4F21-F821-4F19-9DF9-ACE049149DE7}" type="slidenum">
              <a:rPr lang="en-US" altLang="en-US" sz="1400">
                <a:latin typeface="Times New Roman" panose="02020603050405020304" pitchFamily="18" charset="0"/>
                <a:cs typeface="DejaVu Sans" charset="0"/>
              </a:rPr>
              <a:pPr algn="r" eaLnBrk="1">
                <a:buClrTx/>
                <a:buFontTx/>
                <a:buNone/>
              </a:pPr>
              <a:t>14</a:t>
            </a:fld>
            <a:endParaRPr lang="en-US" altLang="en-US" sz="1400">
              <a:latin typeface="Times New Roman" panose="02020603050405020304" pitchFamily="18" charset="0"/>
              <a:cs typeface="DejaVu Sans" charset="0"/>
            </a:endParaRPr>
          </a:p>
        </p:txBody>
      </p:sp>
      <p:sp>
        <p:nvSpPr>
          <p:cNvPr id="66562" name="Rectangle 2">
            <a:extLst>
              <a:ext uri="{FF2B5EF4-FFF2-40B4-BE49-F238E27FC236}">
                <a16:creationId xmlns:a16="http://schemas.microsoft.com/office/drawing/2014/main" id="{3D56BDE7-F45F-3074-DCB9-FE7038684788}"/>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66563" name="Rectangle 3">
            <a:extLst>
              <a:ext uri="{FF2B5EF4-FFF2-40B4-BE49-F238E27FC236}">
                <a16:creationId xmlns:a16="http://schemas.microsoft.com/office/drawing/2014/main" id="{8B435D75-229A-B937-0FCF-AC484A1AFE2B}"/>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4CAF3B26-9374-2C59-09E8-E2209A9C139A}"/>
              </a:ext>
            </a:extLst>
          </p:cNvPr>
          <p:cNvSpPr>
            <a:spLocks noGrp="1" noChangeArrowheads="1"/>
          </p:cNvSpPr>
          <p:nvPr>
            <p:ph type="sldNum"/>
          </p:nvPr>
        </p:nvSpPr>
        <p:spPr>
          <a:ln/>
        </p:spPr>
        <p:txBody>
          <a:bodyPr/>
          <a:lstStyle/>
          <a:p>
            <a:fld id="{70A9E9E3-F67D-48D3-8441-44A1741946A7}" type="slidenum">
              <a:rPr lang="en-US" altLang="en-US"/>
              <a:pPr/>
              <a:t>15</a:t>
            </a:fld>
            <a:endParaRPr lang="en-US" altLang="en-US"/>
          </a:p>
        </p:txBody>
      </p:sp>
      <p:sp>
        <p:nvSpPr>
          <p:cNvPr id="67585" name="Text Box 1">
            <a:extLst>
              <a:ext uri="{FF2B5EF4-FFF2-40B4-BE49-F238E27FC236}">
                <a16:creationId xmlns:a16="http://schemas.microsoft.com/office/drawing/2014/main" id="{AF5FF499-DD5E-6E16-3845-F1746C60E0C7}"/>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E15C79FC-66C2-4F77-BDE7-0E0B56ADF8F4}" type="slidenum">
              <a:rPr lang="en-US" altLang="en-US" sz="1400">
                <a:latin typeface="Times New Roman" panose="02020603050405020304" pitchFamily="18" charset="0"/>
                <a:cs typeface="DejaVu Sans" charset="0"/>
              </a:rPr>
              <a:pPr algn="r" eaLnBrk="1">
                <a:buClrTx/>
                <a:buFontTx/>
                <a:buNone/>
              </a:pPr>
              <a:t>15</a:t>
            </a:fld>
            <a:endParaRPr lang="en-US" altLang="en-US" sz="1400">
              <a:latin typeface="Times New Roman" panose="02020603050405020304" pitchFamily="18" charset="0"/>
              <a:cs typeface="DejaVu Sans" charset="0"/>
            </a:endParaRPr>
          </a:p>
        </p:txBody>
      </p:sp>
      <p:sp>
        <p:nvSpPr>
          <p:cNvPr id="67586" name="Rectangle 2">
            <a:extLst>
              <a:ext uri="{FF2B5EF4-FFF2-40B4-BE49-F238E27FC236}">
                <a16:creationId xmlns:a16="http://schemas.microsoft.com/office/drawing/2014/main" id="{B8A60646-20D6-A93C-DC08-069265126257}"/>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67587" name="Rectangle 3">
            <a:extLst>
              <a:ext uri="{FF2B5EF4-FFF2-40B4-BE49-F238E27FC236}">
                <a16:creationId xmlns:a16="http://schemas.microsoft.com/office/drawing/2014/main" id="{DFE9E599-9B2D-FEDA-97CD-74573144829C}"/>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02DD5AB6-1D57-581A-5B2F-C51B56E8A59C}"/>
              </a:ext>
            </a:extLst>
          </p:cNvPr>
          <p:cNvSpPr>
            <a:spLocks noGrp="1" noChangeArrowheads="1"/>
          </p:cNvSpPr>
          <p:nvPr>
            <p:ph type="sldNum"/>
          </p:nvPr>
        </p:nvSpPr>
        <p:spPr>
          <a:ln/>
        </p:spPr>
        <p:txBody>
          <a:bodyPr/>
          <a:lstStyle/>
          <a:p>
            <a:fld id="{C9495759-F172-4FA3-B106-3031B4CE95A2}" type="slidenum">
              <a:rPr lang="en-US" altLang="en-US"/>
              <a:pPr/>
              <a:t>16</a:t>
            </a:fld>
            <a:endParaRPr lang="en-US" altLang="en-US"/>
          </a:p>
        </p:txBody>
      </p:sp>
      <p:sp>
        <p:nvSpPr>
          <p:cNvPr id="68609" name="Text Box 1">
            <a:extLst>
              <a:ext uri="{FF2B5EF4-FFF2-40B4-BE49-F238E27FC236}">
                <a16:creationId xmlns:a16="http://schemas.microsoft.com/office/drawing/2014/main" id="{4F305713-E2C7-2955-0D6B-FDBABDBE4E64}"/>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F2F72F2E-9A31-415D-897F-49066A455731}" type="slidenum">
              <a:rPr lang="en-US" altLang="en-US" sz="1400">
                <a:latin typeface="Times New Roman" panose="02020603050405020304" pitchFamily="18" charset="0"/>
                <a:cs typeface="DejaVu Sans" charset="0"/>
              </a:rPr>
              <a:pPr algn="r" eaLnBrk="1">
                <a:buClrTx/>
                <a:buFontTx/>
                <a:buNone/>
              </a:pPr>
              <a:t>16</a:t>
            </a:fld>
            <a:endParaRPr lang="en-US" altLang="en-US" sz="1400">
              <a:latin typeface="Times New Roman" panose="02020603050405020304" pitchFamily="18" charset="0"/>
              <a:cs typeface="DejaVu Sans" charset="0"/>
            </a:endParaRPr>
          </a:p>
        </p:txBody>
      </p:sp>
      <p:sp>
        <p:nvSpPr>
          <p:cNvPr id="68610" name="Rectangle 2">
            <a:extLst>
              <a:ext uri="{FF2B5EF4-FFF2-40B4-BE49-F238E27FC236}">
                <a16:creationId xmlns:a16="http://schemas.microsoft.com/office/drawing/2014/main" id="{7753DE08-A9AF-C74D-0876-52D947EF94C8}"/>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68611" name="Rectangle 3">
            <a:extLst>
              <a:ext uri="{FF2B5EF4-FFF2-40B4-BE49-F238E27FC236}">
                <a16:creationId xmlns:a16="http://schemas.microsoft.com/office/drawing/2014/main" id="{048EE7DD-693B-058F-5EEA-083F7394285C}"/>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877A4577-F80E-FC0F-D8B9-2F18CEE92B0D}"/>
              </a:ext>
            </a:extLst>
          </p:cNvPr>
          <p:cNvSpPr>
            <a:spLocks noGrp="1" noChangeArrowheads="1"/>
          </p:cNvSpPr>
          <p:nvPr>
            <p:ph type="sldNum"/>
          </p:nvPr>
        </p:nvSpPr>
        <p:spPr>
          <a:ln/>
        </p:spPr>
        <p:txBody>
          <a:bodyPr/>
          <a:lstStyle/>
          <a:p>
            <a:fld id="{62440102-F89B-419F-B162-D31069DC1DEF}" type="slidenum">
              <a:rPr lang="en-US" altLang="en-US"/>
              <a:pPr/>
              <a:t>17</a:t>
            </a:fld>
            <a:endParaRPr lang="en-US" altLang="en-US"/>
          </a:p>
        </p:txBody>
      </p:sp>
      <p:sp>
        <p:nvSpPr>
          <p:cNvPr id="69633" name="Text Box 1">
            <a:extLst>
              <a:ext uri="{FF2B5EF4-FFF2-40B4-BE49-F238E27FC236}">
                <a16:creationId xmlns:a16="http://schemas.microsoft.com/office/drawing/2014/main" id="{F6BC8B48-0C55-5255-9374-D9A6C7A5FF84}"/>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579287AE-E244-44AC-BAD1-696D7165D59A}" type="slidenum">
              <a:rPr lang="en-US" altLang="en-US" sz="1400">
                <a:latin typeface="Times New Roman" panose="02020603050405020304" pitchFamily="18" charset="0"/>
                <a:cs typeface="DejaVu Sans" charset="0"/>
              </a:rPr>
              <a:pPr algn="r" eaLnBrk="1">
                <a:buClrTx/>
                <a:buFontTx/>
                <a:buNone/>
              </a:pPr>
              <a:t>17</a:t>
            </a:fld>
            <a:endParaRPr lang="en-US" altLang="en-US" sz="1400">
              <a:latin typeface="Times New Roman" panose="02020603050405020304" pitchFamily="18" charset="0"/>
              <a:cs typeface="DejaVu Sans" charset="0"/>
            </a:endParaRPr>
          </a:p>
        </p:txBody>
      </p:sp>
      <p:sp>
        <p:nvSpPr>
          <p:cNvPr id="69634" name="Rectangle 2">
            <a:extLst>
              <a:ext uri="{FF2B5EF4-FFF2-40B4-BE49-F238E27FC236}">
                <a16:creationId xmlns:a16="http://schemas.microsoft.com/office/drawing/2014/main" id="{970531E3-EDFF-62D6-D371-169DC45E6806}"/>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69635" name="Rectangle 3">
            <a:extLst>
              <a:ext uri="{FF2B5EF4-FFF2-40B4-BE49-F238E27FC236}">
                <a16:creationId xmlns:a16="http://schemas.microsoft.com/office/drawing/2014/main" id="{847244D1-B232-A998-DF58-F3A2A8E3242C}"/>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874A8986-CA37-7375-250E-A09F360FD036}"/>
              </a:ext>
            </a:extLst>
          </p:cNvPr>
          <p:cNvSpPr>
            <a:spLocks noGrp="1" noChangeArrowheads="1"/>
          </p:cNvSpPr>
          <p:nvPr>
            <p:ph type="sldNum"/>
          </p:nvPr>
        </p:nvSpPr>
        <p:spPr>
          <a:ln/>
        </p:spPr>
        <p:txBody>
          <a:bodyPr/>
          <a:lstStyle/>
          <a:p>
            <a:fld id="{6BD47A0E-660B-4BB3-AD0D-15DCE9A00750}" type="slidenum">
              <a:rPr lang="en-US" altLang="en-US"/>
              <a:pPr/>
              <a:t>18</a:t>
            </a:fld>
            <a:endParaRPr lang="en-US" altLang="en-US"/>
          </a:p>
        </p:txBody>
      </p:sp>
      <p:sp>
        <p:nvSpPr>
          <p:cNvPr id="70657" name="Text Box 1">
            <a:extLst>
              <a:ext uri="{FF2B5EF4-FFF2-40B4-BE49-F238E27FC236}">
                <a16:creationId xmlns:a16="http://schemas.microsoft.com/office/drawing/2014/main" id="{FD593F40-7A44-44E0-A763-7327EA5441F9}"/>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86561561-FCE7-4E5A-91D1-47E41223095F}" type="slidenum">
              <a:rPr lang="en-US" altLang="en-US" sz="1400">
                <a:latin typeface="Times New Roman" panose="02020603050405020304" pitchFamily="18" charset="0"/>
                <a:cs typeface="DejaVu Sans" charset="0"/>
              </a:rPr>
              <a:pPr algn="r" eaLnBrk="1">
                <a:buClrTx/>
                <a:buFontTx/>
                <a:buNone/>
              </a:pPr>
              <a:t>18</a:t>
            </a:fld>
            <a:endParaRPr lang="en-US" altLang="en-US" sz="1400">
              <a:latin typeface="Times New Roman" panose="02020603050405020304" pitchFamily="18" charset="0"/>
              <a:cs typeface="DejaVu Sans" charset="0"/>
            </a:endParaRPr>
          </a:p>
        </p:txBody>
      </p:sp>
      <p:sp>
        <p:nvSpPr>
          <p:cNvPr id="70658" name="Rectangle 2">
            <a:extLst>
              <a:ext uri="{FF2B5EF4-FFF2-40B4-BE49-F238E27FC236}">
                <a16:creationId xmlns:a16="http://schemas.microsoft.com/office/drawing/2014/main" id="{BF18635F-0118-0FC4-FA0F-AFAF49253812}"/>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70659" name="Rectangle 3">
            <a:extLst>
              <a:ext uri="{FF2B5EF4-FFF2-40B4-BE49-F238E27FC236}">
                <a16:creationId xmlns:a16="http://schemas.microsoft.com/office/drawing/2014/main" id="{8B2D4636-CED8-856E-8FB9-AE7447914DF3}"/>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9DAA2397-BB79-0AEC-F5F2-D800C3D4E9F3}"/>
              </a:ext>
            </a:extLst>
          </p:cNvPr>
          <p:cNvSpPr>
            <a:spLocks noGrp="1" noChangeArrowheads="1"/>
          </p:cNvSpPr>
          <p:nvPr>
            <p:ph type="sldNum"/>
          </p:nvPr>
        </p:nvSpPr>
        <p:spPr>
          <a:ln/>
        </p:spPr>
        <p:txBody>
          <a:bodyPr/>
          <a:lstStyle/>
          <a:p>
            <a:fld id="{D23D0116-52E3-45AB-93BD-84FB020F587D}" type="slidenum">
              <a:rPr lang="en-US" altLang="en-US"/>
              <a:pPr/>
              <a:t>19</a:t>
            </a:fld>
            <a:endParaRPr lang="en-US" altLang="en-US"/>
          </a:p>
        </p:txBody>
      </p:sp>
      <p:sp>
        <p:nvSpPr>
          <p:cNvPr id="71681" name="Text Box 1">
            <a:extLst>
              <a:ext uri="{FF2B5EF4-FFF2-40B4-BE49-F238E27FC236}">
                <a16:creationId xmlns:a16="http://schemas.microsoft.com/office/drawing/2014/main" id="{FD74CBD4-5489-C3BF-A074-D0DE82F20FB8}"/>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A123CCC4-EC2A-4696-8760-0BD97B6C5963}" type="slidenum">
              <a:rPr lang="en-US" altLang="en-US" sz="1400">
                <a:latin typeface="Times New Roman" panose="02020603050405020304" pitchFamily="18" charset="0"/>
                <a:cs typeface="DejaVu Sans" charset="0"/>
              </a:rPr>
              <a:pPr algn="r" eaLnBrk="1">
                <a:buClrTx/>
                <a:buFontTx/>
                <a:buNone/>
              </a:pPr>
              <a:t>19</a:t>
            </a:fld>
            <a:endParaRPr lang="en-US" altLang="en-US" sz="1400">
              <a:latin typeface="Times New Roman" panose="02020603050405020304" pitchFamily="18" charset="0"/>
              <a:cs typeface="DejaVu Sans" charset="0"/>
            </a:endParaRPr>
          </a:p>
        </p:txBody>
      </p:sp>
      <p:sp>
        <p:nvSpPr>
          <p:cNvPr id="71682" name="Rectangle 2">
            <a:extLst>
              <a:ext uri="{FF2B5EF4-FFF2-40B4-BE49-F238E27FC236}">
                <a16:creationId xmlns:a16="http://schemas.microsoft.com/office/drawing/2014/main" id="{209D4BC2-879E-CE85-2E71-DD1E69F8FDEC}"/>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71683" name="Rectangle 3">
            <a:extLst>
              <a:ext uri="{FF2B5EF4-FFF2-40B4-BE49-F238E27FC236}">
                <a16:creationId xmlns:a16="http://schemas.microsoft.com/office/drawing/2014/main" id="{5F47C796-3335-D827-46BB-CCF36F15AE85}"/>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0A307976-784E-8A94-5557-5FD935DEC709}"/>
              </a:ext>
            </a:extLst>
          </p:cNvPr>
          <p:cNvSpPr>
            <a:spLocks noGrp="1" noChangeArrowheads="1"/>
          </p:cNvSpPr>
          <p:nvPr>
            <p:ph type="sldNum"/>
          </p:nvPr>
        </p:nvSpPr>
        <p:spPr>
          <a:ln/>
        </p:spPr>
        <p:txBody>
          <a:bodyPr/>
          <a:lstStyle/>
          <a:p>
            <a:fld id="{F4AA2FC8-5F08-499E-A264-6BA5D1317570}" type="slidenum">
              <a:rPr lang="en-US" altLang="en-US"/>
              <a:pPr/>
              <a:t>2</a:t>
            </a:fld>
            <a:endParaRPr lang="en-US" altLang="en-US"/>
          </a:p>
        </p:txBody>
      </p:sp>
      <p:sp>
        <p:nvSpPr>
          <p:cNvPr id="54273" name="Text Box 1">
            <a:extLst>
              <a:ext uri="{FF2B5EF4-FFF2-40B4-BE49-F238E27FC236}">
                <a16:creationId xmlns:a16="http://schemas.microsoft.com/office/drawing/2014/main" id="{00E4950F-BC07-7E8A-C570-CDA6DFA37A73}"/>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4C13F9A5-069F-407B-84E0-3D5E728A5DA4}" type="slidenum">
              <a:rPr lang="en-US" altLang="en-US" sz="1400">
                <a:latin typeface="Times New Roman" panose="02020603050405020304" pitchFamily="18" charset="0"/>
                <a:cs typeface="DejaVu Sans" charset="0"/>
              </a:rPr>
              <a:pPr algn="r" eaLnBrk="1">
                <a:buClrTx/>
                <a:buFontTx/>
                <a:buNone/>
              </a:pPr>
              <a:t>2</a:t>
            </a:fld>
            <a:endParaRPr lang="en-US" altLang="en-US" sz="1400">
              <a:latin typeface="Times New Roman" panose="02020603050405020304" pitchFamily="18" charset="0"/>
              <a:cs typeface="DejaVu Sans" charset="0"/>
            </a:endParaRPr>
          </a:p>
        </p:txBody>
      </p:sp>
      <p:sp>
        <p:nvSpPr>
          <p:cNvPr id="54274" name="Rectangle 2">
            <a:extLst>
              <a:ext uri="{FF2B5EF4-FFF2-40B4-BE49-F238E27FC236}">
                <a16:creationId xmlns:a16="http://schemas.microsoft.com/office/drawing/2014/main" id="{660F9C7A-5BFA-2A5F-17F7-A2DB919DFCB1}"/>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54275" name="Rectangle 3">
            <a:extLst>
              <a:ext uri="{FF2B5EF4-FFF2-40B4-BE49-F238E27FC236}">
                <a16:creationId xmlns:a16="http://schemas.microsoft.com/office/drawing/2014/main" id="{830E4960-A044-1EC3-0B44-256CC516A89B}"/>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45EC0EEF-7ADE-E299-369A-7D98AD5F7B04}"/>
              </a:ext>
            </a:extLst>
          </p:cNvPr>
          <p:cNvSpPr>
            <a:spLocks noGrp="1" noChangeArrowheads="1"/>
          </p:cNvSpPr>
          <p:nvPr>
            <p:ph type="sldNum"/>
          </p:nvPr>
        </p:nvSpPr>
        <p:spPr>
          <a:ln/>
        </p:spPr>
        <p:txBody>
          <a:bodyPr/>
          <a:lstStyle/>
          <a:p>
            <a:fld id="{A8EF84F5-8DF8-43E2-B6B4-FDEB2DCFE15F}" type="slidenum">
              <a:rPr lang="en-US" altLang="en-US"/>
              <a:pPr/>
              <a:t>20</a:t>
            </a:fld>
            <a:endParaRPr lang="en-US" altLang="en-US"/>
          </a:p>
        </p:txBody>
      </p:sp>
      <p:sp>
        <p:nvSpPr>
          <p:cNvPr id="72705" name="Text Box 1">
            <a:extLst>
              <a:ext uri="{FF2B5EF4-FFF2-40B4-BE49-F238E27FC236}">
                <a16:creationId xmlns:a16="http://schemas.microsoft.com/office/drawing/2014/main" id="{E37AB466-3612-E299-8064-C2A26F37EC8C}"/>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45863AEF-6415-4D79-801D-86F707E0C372}" type="slidenum">
              <a:rPr lang="en-US" altLang="en-US" sz="1400">
                <a:latin typeface="Times New Roman" panose="02020603050405020304" pitchFamily="18" charset="0"/>
                <a:cs typeface="DejaVu Sans" charset="0"/>
              </a:rPr>
              <a:pPr algn="r" eaLnBrk="1">
                <a:buClrTx/>
                <a:buFontTx/>
                <a:buNone/>
              </a:pPr>
              <a:t>20</a:t>
            </a:fld>
            <a:endParaRPr lang="en-US" altLang="en-US" sz="1400">
              <a:latin typeface="Times New Roman" panose="02020603050405020304" pitchFamily="18" charset="0"/>
              <a:cs typeface="DejaVu Sans" charset="0"/>
            </a:endParaRPr>
          </a:p>
        </p:txBody>
      </p:sp>
      <p:sp>
        <p:nvSpPr>
          <p:cNvPr id="72706" name="Rectangle 2">
            <a:extLst>
              <a:ext uri="{FF2B5EF4-FFF2-40B4-BE49-F238E27FC236}">
                <a16:creationId xmlns:a16="http://schemas.microsoft.com/office/drawing/2014/main" id="{B790857E-B0DD-C3EC-F193-F65DD130B430}"/>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72707" name="Rectangle 3">
            <a:extLst>
              <a:ext uri="{FF2B5EF4-FFF2-40B4-BE49-F238E27FC236}">
                <a16:creationId xmlns:a16="http://schemas.microsoft.com/office/drawing/2014/main" id="{E4A959D9-F1D4-3867-581E-0CCE941D9289}"/>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D13BEB77-0922-72F4-6EDD-497906961AFD}"/>
              </a:ext>
            </a:extLst>
          </p:cNvPr>
          <p:cNvSpPr>
            <a:spLocks noGrp="1" noChangeArrowheads="1"/>
          </p:cNvSpPr>
          <p:nvPr>
            <p:ph type="sldNum"/>
          </p:nvPr>
        </p:nvSpPr>
        <p:spPr>
          <a:ln/>
        </p:spPr>
        <p:txBody>
          <a:bodyPr/>
          <a:lstStyle/>
          <a:p>
            <a:fld id="{058912D3-1FE5-4C73-8C65-528B8AAF340C}" type="slidenum">
              <a:rPr lang="en-US" altLang="en-US"/>
              <a:pPr/>
              <a:t>21</a:t>
            </a:fld>
            <a:endParaRPr lang="en-US" altLang="en-US"/>
          </a:p>
        </p:txBody>
      </p:sp>
      <p:sp>
        <p:nvSpPr>
          <p:cNvPr id="73729" name="Text Box 1">
            <a:extLst>
              <a:ext uri="{FF2B5EF4-FFF2-40B4-BE49-F238E27FC236}">
                <a16:creationId xmlns:a16="http://schemas.microsoft.com/office/drawing/2014/main" id="{CAC94526-4192-9325-6ED8-1DA55FB4BD72}"/>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464C591E-7BE6-4DCB-83E9-2C6404A5EFAF}" type="slidenum">
              <a:rPr lang="en-US" altLang="en-US" sz="1400">
                <a:latin typeface="Times New Roman" panose="02020603050405020304" pitchFamily="18" charset="0"/>
                <a:cs typeface="DejaVu Sans" charset="0"/>
              </a:rPr>
              <a:pPr algn="r" eaLnBrk="1">
                <a:buClrTx/>
                <a:buFontTx/>
                <a:buNone/>
              </a:pPr>
              <a:t>21</a:t>
            </a:fld>
            <a:endParaRPr lang="en-US" altLang="en-US" sz="1400">
              <a:latin typeface="Times New Roman" panose="02020603050405020304" pitchFamily="18" charset="0"/>
              <a:cs typeface="DejaVu Sans" charset="0"/>
            </a:endParaRPr>
          </a:p>
        </p:txBody>
      </p:sp>
      <p:sp>
        <p:nvSpPr>
          <p:cNvPr id="73730" name="Rectangle 2">
            <a:extLst>
              <a:ext uri="{FF2B5EF4-FFF2-40B4-BE49-F238E27FC236}">
                <a16:creationId xmlns:a16="http://schemas.microsoft.com/office/drawing/2014/main" id="{2B6CB5F8-38AD-D4BA-945B-BD8F860E9FB3}"/>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73731" name="Rectangle 3">
            <a:extLst>
              <a:ext uri="{FF2B5EF4-FFF2-40B4-BE49-F238E27FC236}">
                <a16:creationId xmlns:a16="http://schemas.microsoft.com/office/drawing/2014/main" id="{3AA51C7A-495A-B2E7-E1A3-B70F0B36C9BF}"/>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F6D2F188-000A-2150-C606-DBF2FFC4CFB9}"/>
              </a:ext>
            </a:extLst>
          </p:cNvPr>
          <p:cNvSpPr>
            <a:spLocks noGrp="1" noChangeArrowheads="1"/>
          </p:cNvSpPr>
          <p:nvPr>
            <p:ph type="sldNum"/>
          </p:nvPr>
        </p:nvSpPr>
        <p:spPr>
          <a:ln/>
        </p:spPr>
        <p:txBody>
          <a:bodyPr/>
          <a:lstStyle/>
          <a:p>
            <a:fld id="{FD45C88C-D372-4813-866E-F3F7A38CC86B}" type="slidenum">
              <a:rPr lang="en-US" altLang="en-US"/>
              <a:pPr/>
              <a:t>22</a:t>
            </a:fld>
            <a:endParaRPr lang="en-US" altLang="en-US"/>
          </a:p>
        </p:txBody>
      </p:sp>
      <p:sp>
        <p:nvSpPr>
          <p:cNvPr id="74753" name="Text Box 1">
            <a:extLst>
              <a:ext uri="{FF2B5EF4-FFF2-40B4-BE49-F238E27FC236}">
                <a16:creationId xmlns:a16="http://schemas.microsoft.com/office/drawing/2014/main" id="{B33CFD99-D646-64DA-AA5E-190E202E0F3E}"/>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45D53BDA-7C3B-4BEC-BAA0-CB79C4BFD741}" type="slidenum">
              <a:rPr lang="en-US" altLang="en-US" sz="1400">
                <a:latin typeface="Times New Roman" panose="02020603050405020304" pitchFamily="18" charset="0"/>
                <a:cs typeface="DejaVu Sans" charset="0"/>
              </a:rPr>
              <a:pPr algn="r" eaLnBrk="1">
                <a:buClrTx/>
                <a:buFontTx/>
                <a:buNone/>
              </a:pPr>
              <a:t>22</a:t>
            </a:fld>
            <a:endParaRPr lang="en-US" altLang="en-US" sz="1400">
              <a:latin typeface="Times New Roman" panose="02020603050405020304" pitchFamily="18" charset="0"/>
              <a:cs typeface="DejaVu Sans" charset="0"/>
            </a:endParaRPr>
          </a:p>
        </p:txBody>
      </p:sp>
      <p:sp>
        <p:nvSpPr>
          <p:cNvPr id="74754" name="Rectangle 2">
            <a:extLst>
              <a:ext uri="{FF2B5EF4-FFF2-40B4-BE49-F238E27FC236}">
                <a16:creationId xmlns:a16="http://schemas.microsoft.com/office/drawing/2014/main" id="{FB3E0826-CF01-3035-E046-8D88EBE6BA2D}"/>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74755" name="Rectangle 3">
            <a:extLst>
              <a:ext uri="{FF2B5EF4-FFF2-40B4-BE49-F238E27FC236}">
                <a16:creationId xmlns:a16="http://schemas.microsoft.com/office/drawing/2014/main" id="{8E3E15D5-6F97-321F-59D7-3B86C7772FC3}"/>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78A61643-7FA8-A693-957D-FAC620658470}"/>
              </a:ext>
            </a:extLst>
          </p:cNvPr>
          <p:cNvSpPr>
            <a:spLocks noGrp="1" noChangeArrowheads="1"/>
          </p:cNvSpPr>
          <p:nvPr>
            <p:ph type="sldNum"/>
          </p:nvPr>
        </p:nvSpPr>
        <p:spPr>
          <a:ln/>
        </p:spPr>
        <p:txBody>
          <a:bodyPr/>
          <a:lstStyle/>
          <a:p>
            <a:fld id="{81DA300D-AA8A-4BC1-BD93-964DC9D99D19}" type="slidenum">
              <a:rPr lang="en-US" altLang="en-US"/>
              <a:pPr/>
              <a:t>23</a:t>
            </a:fld>
            <a:endParaRPr lang="en-US" altLang="en-US"/>
          </a:p>
        </p:txBody>
      </p:sp>
      <p:sp>
        <p:nvSpPr>
          <p:cNvPr id="75777" name="Text Box 1">
            <a:extLst>
              <a:ext uri="{FF2B5EF4-FFF2-40B4-BE49-F238E27FC236}">
                <a16:creationId xmlns:a16="http://schemas.microsoft.com/office/drawing/2014/main" id="{4D7A3006-00D1-6A1F-2BD9-6EC45B5BF9DF}"/>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279D53BD-ECD3-4637-9865-A59FC4E63A07}" type="slidenum">
              <a:rPr lang="en-US" altLang="en-US" sz="1400">
                <a:latin typeface="Times New Roman" panose="02020603050405020304" pitchFamily="18" charset="0"/>
                <a:cs typeface="DejaVu Sans" charset="0"/>
              </a:rPr>
              <a:pPr algn="r" eaLnBrk="1">
                <a:buClrTx/>
                <a:buFontTx/>
                <a:buNone/>
              </a:pPr>
              <a:t>23</a:t>
            </a:fld>
            <a:endParaRPr lang="en-US" altLang="en-US" sz="1400">
              <a:latin typeface="Times New Roman" panose="02020603050405020304" pitchFamily="18" charset="0"/>
              <a:cs typeface="DejaVu Sans" charset="0"/>
            </a:endParaRPr>
          </a:p>
        </p:txBody>
      </p:sp>
      <p:sp>
        <p:nvSpPr>
          <p:cNvPr id="75778" name="Rectangle 2">
            <a:extLst>
              <a:ext uri="{FF2B5EF4-FFF2-40B4-BE49-F238E27FC236}">
                <a16:creationId xmlns:a16="http://schemas.microsoft.com/office/drawing/2014/main" id="{F7CD8B45-4986-6EDB-5E44-A8F849A7D320}"/>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75779" name="Rectangle 3">
            <a:extLst>
              <a:ext uri="{FF2B5EF4-FFF2-40B4-BE49-F238E27FC236}">
                <a16:creationId xmlns:a16="http://schemas.microsoft.com/office/drawing/2014/main" id="{83D1F203-FCAF-BAC5-D100-76A0850E008F}"/>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AB6DC7C0-38C7-491C-12EC-A7C014BD6034}"/>
              </a:ext>
            </a:extLst>
          </p:cNvPr>
          <p:cNvSpPr>
            <a:spLocks noGrp="1" noChangeArrowheads="1"/>
          </p:cNvSpPr>
          <p:nvPr>
            <p:ph type="sldNum"/>
          </p:nvPr>
        </p:nvSpPr>
        <p:spPr>
          <a:ln/>
        </p:spPr>
        <p:txBody>
          <a:bodyPr/>
          <a:lstStyle/>
          <a:p>
            <a:fld id="{DDF282A8-0E11-408F-903B-8F5F43F70D2D}" type="slidenum">
              <a:rPr lang="en-US" altLang="en-US"/>
              <a:pPr/>
              <a:t>24</a:t>
            </a:fld>
            <a:endParaRPr lang="en-US" altLang="en-US"/>
          </a:p>
        </p:txBody>
      </p:sp>
      <p:sp>
        <p:nvSpPr>
          <p:cNvPr id="76801" name="Text Box 1">
            <a:extLst>
              <a:ext uri="{FF2B5EF4-FFF2-40B4-BE49-F238E27FC236}">
                <a16:creationId xmlns:a16="http://schemas.microsoft.com/office/drawing/2014/main" id="{C7433DBB-73E9-DBE3-6DC3-D75079550936}"/>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26714920-5E0C-47C8-9574-8D5FD26B0898}" type="slidenum">
              <a:rPr lang="en-US" altLang="en-US" sz="1400">
                <a:latin typeface="Times New Roman" panose="02020603050405020304" pitchFamily="18" charset="0"/>
                <a:cs typeface="DejaVu Sans" charset="0"/>
              </a:rPr>
              <a:pPr algn="r" eaLnBrk="1">
                <a:buClrTx/>
                <a:buFontTx/>
                <a:buNone/>
              </a:pPr>
              <a:t>24</a:t>
            </a:fld>
            <a:endParaRPr lang="en-US" altLang="en-US" sz="1400">
              <a:latin typeface="Times New Roman" panose="02020603050405020304" pitchFamily="18" charset="0"/>
              <a:cs typeface="DejaVu Sans" charset="0"/>
            </a:endParaRPr>
          </a:p>
        </p:txBody>
      </p:sp>
      <p:sp>
        <p:nvSpPr>
          <p:cNvPr id="76802" name="Rectangle 2">
            <a:extLst>
              <a:ext uri="{FF2B5EF4-FFF2-40B4-BE49-F238E27FC236}">
                <a16:creationId xmlns:a16="http://schemas.microsoft.com/office/drawing/2014/main" id="{2314C71E-1F81-62A0-D4FE-92BC9825D1A9}"/>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76803" name="Rectangle 3">
            <a:extLst>
              <a:ext uri="{FF2B5EF4-FFF2-40B4-BE49-F238E27FC236}">
                <a16:creationId xmlns:a16="http://schemas.microsoft.com/office/drawing/2014/main" id="{C0031F5D-D35A-A587-777F-5C6CD244389C}"/>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12DC22FA-9A43-7C70-E79A-15E54AE48FCD}"/>
              </a:ext>
            </a:extLst>
          </p:cNvPr>
          <p:cNvSpPr>
            <a:spLocks noGrp="1" noChangeArrowheads="1"/>
          </p:cNvSpPr>
          <p:nvPr>
            <p:ph type="sldNum"/>
          </p:nvPr>
        </p:nvSpPr>
        <p:spPr>
          <a:ln/>
        </p:spPr>
        <p:txBody>
          <a:bodyPr/>
          <a:lstStyle/>
          <a:p>
            <a:fld id="{9659469F-4D7D-421B-8609-A64F16E4B1A2}" type="slidenum">
              <a:rPr lang="en-US" altLang="en-US"/>
              <a:pPr/>
              <a:t>25</a:t>
            </a:fld>
            <a:endParaRPr lang="en-US" altLang="en-US"/>
          </a:p>
        </p:txBody>
      </p:sp>
      <p:sp>
        <p:nvSpPr>
          <p:cNvPr id="77825" name="Text Box 1">
            <a:extLst>
              <a:ext uri="{FF2B5EF4-FFF2-40B4-BE49-F238E27FC236}">
                <a16:creationId xmlns:a16="http://schemas.microsoft.com/office/drawing/2014/main" id="{8348C6FA-C904-C9B2-D4E4-7E83FBEF899E}"/>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F5190F7B-9EFB-4DEF-B58A-D6BBA9245604}" type="slidenum">
              <a:rPr lang="en-US" altLang="en-US" sz="1400">
                <a:latin typeface="Times New Roman" panose="02020603050405020304" pitchFamily="18" charset="0"/>
                <a:cs typeface="DejaVu Sans" charset="0"/>
              </a:rPr>
              <a:pPr algn="r" eaLnBrk="1">
                <a:buClrTx/>
                <a:buFontTx/>
                <a:buNone/>
              </a:pPr>
              <a:t>25</a:t>
            </a:fld>
            <a:endParaRPr lang="en-US" altLang="en-US" sz="1400">
              <a:latin typeface="Times New Roman" panose="02020603050405020304" pitchFamily="18" charset="0"/>
              <a:cs typeface="DejaVu Sans" charset="0"/>
            </a:endParaRPr>
          </a:p>
        </p:txBody>
      </p:sp>
      <p:sp>
        <p:nvSpPr>
          <p:cNvPr id="77826" name="Rectangle 2">
            <a:extLst>
              <a:ext uri="{FF2B5EF4-FFF2-40B4-BE49-F238E27FC236}">
                <a16:creationId xmlns:a16="http://schemas.microsoft.com/office/drawing/2014/main" id="{A82A7F77-84B0-25F4-363D-3ACE55B0A262}"/>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77827" name="Rectangle 3">
            <a:extLst>
              <a:ext uri="{FF2B5EF4-FFF2-40B4-BE49-F238E27FC236}">
                <a16:creationId xmlns:a16="http://schemas.microsoft.com/office/drawing/2014/main" id="{57E57DAE-A68F-774B-5585-94EF31DD1E80}"/>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AED71D8D-61F4-596B-F065-09AE913573E6}"/>
              </a:ext>
            </a:extLst>
          </p:cNvPr>
          <p:cNvSpPr>
            <a:spLocks noGrp="1" noChangeArrowheads="1"/>
          </p:cNvSpPr>
          <p:nvPr>
            <p:ph type="sldNum"/>
          </p:nvPr>
        </p:nvSpPr>
        <p:spPr>
          <a:ln/>
        </p:spPr>
        <p:txBody>
          <a:bodyPr/>
          <a:lstStyle/>
          <a:p>
            <a:fld id="{25A801BB-EE85-42EE-9A77-EE99046246AB}" type="slidenum">
              <a:rPr lang="en-US" altLang="en-US"/>
              <a:pPr/>
              <a:t>26</a:t>
            </a:fld>
            <a:endParaRPr lang="en-US" altLang="en-US"/>
          </a:p>
        </p:txBody>
      </p:sp>
      <p:sp>
        <p:nvSpPr>
          <p:cNvPr id="78849" name="Text Box 1">
            <a:extLst>
              <a:ext uri="{FF2B5EF4-FFF2-40B4-BE49-F238E27FC236}">
                <a16:creationId xmlns:a16="http://schemas.microsoft.com/office/drawing/2014/main" id="{6D1E185E-AB4C-F264-4603-66143F77309B}"/>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0C1DE558-5D16-4F4E-8585-58E73E9476FA}" type="slidenum">
              <a:rPr lang="en-US" altLang="en-US" sz="1400">
                <a:latin typeface="Times New Roman" panose="02020603050405020304" pitchFamily="18" charset="0"/>
                <a:cs typeface="DejaVu Sans" charset="0"/>
              </a:rPr>
              <a:pPr algn="r" eaLnBrk="1">
                <a:buClrTx/>
                <a:buFontTx/>
                <a:buNone/>
              </a:pPr>
              <a:t>26</a:t>
            </a:fld>
            <a:endParaRPr lang="en-US" altLang="en-US" sz="1400">
              <a:latin typeface="Times New Roman" panose="02020603050405020304" pitchFamily="18" charset="0"/>
              <a:cs typeface="DejaVu Sans" charset="0"/>
            </a:endParaRPr>
          </a:p>
        </p:txBody>
      </p:sp>
      <p:sp>
        <p:nvSpPr>
          <p:cNvPr id="78850" name="Rectangle 2">
            <a:extLst>
              <a:ext uri="{FF2B5EF4-FFF2-40B4-BE49-F238E27FC236}">
                <a16:creationId xmlns:a16="http://schemas.microsoft.com/office/drawing/2014/main" id="{459E9487-76BE-153A-9DB7-0E400A5CD3A0}"/>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78851" name="Rectangle 3">
            <a:extLst>
              <a:ext uri="{FF2B5EF4-FFF2-40B4-BE49-F238E27FC236}">
                <a16:creationId xmlns:a16="http://schemas.microsoft.com/office/drawing/2014/main" id="{96CE8A2C-D51B-C84B-8BE9-0250A0362D0B}"/>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FBB42AE4-0383-DF0E-CDE9-E3CA7B569F33}"/>
              </a:ext>
            </a:extLst>
          </p:cNvPr>
          <p:cNvSpPr>
            <a:spLocks noGrp="1" noChangeArrowheads="1"/>
          </p:cNvSpPr>
          <p:nvPr>
            <p:ph type="sldNum"/>
          </p:nvPr>
        </p:nvSpPr>
        <p:spPr>
          <a:ln/>
        </p:spPr>
        <p:txBody>
          <a:bodyPr/>
          <a:lstStyle/>
          <a:p>
            <a:fld id="{F05A82AC-E90E-42BD-8ED7-C6765C0EDEAB}" type="slidenum">
              <a:rPr lang="en-US" altLang="en-US"/>
              <a:pPr/>
              <a:t>27</a:t>
            </a:fld>
            <a:endParaRPr lang="en-US" altLang="en-US"/>
          </a:p>
        </p:txBody>
      </p:sp>
      <p:sp>
        <p:nvSpPr>
          <p:cNvPr id="79873" name="Text Box 1">
            <a:extLst>
              <a:ext uri="{FF2B5EF4-FFF2-40B4-BE49-F238E27FC236}">
                <a16:creationId xmlns:a16="http://schemas.microsoft.com/office/drawing/2014/main" id="{59B21440-55C8-847D-27FB-C7A7D80E8CF5}"/>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6F3C5E0E-9CE9-443E-B102-6AA7F00B4D06}" type="slidenum">
              <a:rPr lang="en-US" altLang="en-US" sz="1400">
                <a:latin typeface="Times New Roman" panose="02020603050405020304" pitchFamily="18" charset="0"/>
                <a:cs typeface="DejaVu Sans" charset="0"/>
              </a:rPr>
              <a:pPr algn="r" eaLnBrk="1">
                <a:buClrTx/>
                <a:buFontTx/>
                <a:buNone/>
              </a:pPr>
              <a:t>27</a:t>
            </a:fld>
            <a:endParaRPr lang="en-US" altLang="en-US" sz="1400">
              <a:latin typeface="Times New Roman" panose="02020603050405020304" pitchFamily="18" charset="0"/>
              <a:cs typeface="DejaVu Sans" charset="0"/>
            </a:endParaRPr>
          </a:p>
        </p:txBody>
      </p:sp>
      <p:sp>
        <p:nvSpPr>
          <p:cNvPr id="79874" name="Rectangle 2">
            <a:extLst>
              <a:ext uri="{FF2B5EF4-FFF2-40B4-BE49-F238E27FC236}">
                <a16:creationId xmlns:a16="http://schemas.microsoft.com/office/drawing/2014/main" id="{502C719C-F333-3244-CBEF-2641EDFA78E1}"/>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79875" name="Rectangle 3">
            <a:extLst>
              <a:ext uri="{FF2B5EF4-FFF2-40B4-BE49-F238E27FC236}">
                <a16:creationId xmlns:a16="http://schemas.microsoft.com/office/drawing/2014/main" id="{837A9189-67A2-937E-9CB0-D4FE77359A78}"/>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AF31E1AE-602A-C22F-EA18-3AF185C60B28}"/>
              </a:ext>
            </a:extLst>
          </p:cNvPr>
          <p:cNvSpPr>
            <a:spLocks noGrp="1" noChangeArrowheads="1"/>
          </p:cNvSpPr>
          <p:nvPr>
            <p:ph type="sldNum"/>
          </p:nvPr>
        </p:nvSpPr>
        <p:spPr>
          <a:ln/>
        </p:spPr>
        <p:txBody>
          <a:bodyPr/>
          <a:lstStyle/>
          <a:p>
            <a:fld id="{9A08D9BB-B5FF-4910-BEE8-0F2A2CFF6A79}" type="slidenum">
              <a:rPr lang="en-US" altLang="en-US"/>
              <a:pPr/>
              <a:t>28</a:t>
            </a:fld>
            <a:endParaRPr lang="en-US" altLang="en-US"/>
          </a:p>
        </p:txBody>
      </p:sp>
      <p:sp>
        <p:nvSpPr>
          <p:cNvPr id="80897" name="Text Box 1">
            <a:extLst>
              <a:ext uri="{FF2B5EF4-FFF2-40B4-BE49-F238E27FC236}">
                <a16:creationId xmlns:a16="http://schemas.microsoft.com/office/drawing/2014/main" id="{8901CC75-3062-FFCC-8C65-12FCCF569532}"/>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BF339DEB-3EC9-4016-8072-D9FC2EF262A7}" type="slidenum">
              <a:rPr lang="en-US" altLang="en-US" sz="1400">
                <a:latin typeface="Times New Roman" panose="02020603050405020304" pitchFamily="18" charset="0"/>
                <a:cs typeface="DejaVu Sans" charset="0"/>
              </a:rPr>
              <a:pPr algn="r" eaLnBrk="1">
                <a:buClrTx/>
                <a:buFontTx/>
                <a:buNone/>
              </a:pPr>
              <a:t>28</a:t>
            </a:fld>
            <a:endParaRPr lang="en-US" altLang="en-US" sz="1400">
              <a:latin typeface="Times New Roman" panose="02020603050405020304" pitchFamily="18" charset="0"/>
              <a:cs typeface="DejaVu Sans" charset="0"/>
            </a:endParaRPr>
          </a:p>
        </p:txBody>
      </p:sp>
      <p:sp>
        <p:nvSpPr>
          <p:cNvPr id="80898" name="Rectangle 2">
            <a:extLst>
              <a:ext uri="{FF2B5EF4-FFF2-40B4-BE49-F238E27FC236}">
                <a16:creationId xmlns:a16="http://schemas.microsoft.com/office/drawing/2014/main" id="{34C19540-F789-9727-E6FF-5AD9ED3AA191}"/>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80899" name="Rectangle 3">
            <a:extLst>
              <a:ext uri="{FF2B5EF4-FFF2-40B4-BE49-F238E27FC236}">
                <a16:creationId xmlns:a16="http://schemas.microsoft.com/office/drawing/2014/main" id="{79DFF51C-C0A0-4A32-0E4B-8A5658505202}"/>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B751C48A-632C-429B-E306-8806C67B7E6B}"/>
              </a:ext>
            </a:extLst>
          </p:cNvPr>
          <p:cNvSpPr>
            <a:spLocks noGrp="1" noChangeArrowheads="1"/>
          </p:cNvSpPr>
          <p:nvPr>
            <p:ph type="sldNum"/>
          </p:nvPr>
        </p:nvSpPr>
        <p:spPr>
          <a:ln/>
        </p:spPr>
        <p:txBody>
          <a:bodyPr/>
          <a:lstStyle/>
          <a:p>
            <a:fld id="{1CC8B5E8-5E27-4E1F-A87B-8B244669A558}" type="slidenum">
              <a:rPr lang="en-US" altLang="en-US"/>
              <a:pPr/>
              <a:t>29</a:t>
            </a:fld>
            <a:endParaRPr lang="en-US" altLang="en-US"/>
          </a:p>
        </p:txBody>
      </p:sp>
      <p:sp>
        <p:nvSpPr>
          <p:cNvPr id="81921" name="Text Box 1">
            <a:extLst>
              <a:ext uri="{FF2B5EF4-FFF2-40B4-BE49-F238E27FC236}">
                <a16:creationId xmlns:a16="http://schemas.microsoft.com/office/drawing/2014/main" id="{704EC6E8-9622-FB89-AE35-11FBCA90B312}"/>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A00ED623-92C7-46B3-9A9B-438C84868632}" type="slidenum">
              <a:rPr lang="en-US" altLang="en-US" sz="1400">
                <a:latin typeface="Times New Roman" panose="02020603050405020304" pitchFamily="18" charset="0"/>
                <a:cs typeface="DejaVu Sans" charset="0"/>
              </a:rPr>
              <a:pPr algn="r" eaLnBrk="1">
                <a:buClrTx/>
                <a:buFontTx/>
                <a:buNone/>
              </a:pPr>
              <a:t>29</a:t>
            </a:fld>
            <a:endParaRPr lang="en-US" altLang="en-US" sz="1400">
              <a:latin typeface="Times New Roman" panose="02020603050405020304" pitchFamily="18" charset="0"/>
              <a:cs typeface="DejaVu Sans" charset="0"/>
            </a:endParaRPr>
          </a:p>
        </p:txBody>
      </p:sp>
      <p:sp>
        <p:nvSpPr>
          <p:cNvPr id="81922" name="Rectangle 2">
            <a:extLst>
              <a:ext uri="{FF2B5EF4-FFF2-40B4-BE49-F238E27FC236}">
                <a16:creationId xmlns:a16="http://schemas.microsoft.com/office/drawing/2014/main" id="{B2E28581-6FBA-608B-4CE6-098C104F2E86}"/>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81923" name="Rectangle 3">
            <a:extLst>
              <a:ext uri="{FF2B5EF4-FFF2-40B4-BE49-F238E27FC236}">
                <a16:creationId xmlns:a16="http://schemas.microsoft.com/office/drawing/2014/main" id="{65C1AA89-C3A9-0989-4DFC-EFCE7AB3BC54}"/>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905BE65C-B35B-E3DD-0227-817C7CC48B6B}"/>
              </a:ext>
            </a:extLst>
          </p:cNvPr>
          <p:cNvSpPr>
            <a:spLocks noGrp="1" noChangeArrowheads="1"/>
          </p:cNvSpPr>
          <p:nvPr>
            <p:ph type="sldNum"/>
          </p:nvPr>
        </p:nvSpPr>
        <p:spPr>
          <a:ln/>
        </p:spPr>
        <p:txBody>
          <a:bodyPr/>
          <a:lstStyle/>
          <a:p>
            <a:fld id="{5B4692C6-9845-4220-B2B8-02FE836D4ECF}" type="slidenum">
              <a:rPr lang="en-US" altLang="en-US"/>
              <a:pPr/>
              <a:t>3</a:t>
            </a:fld>
            <a:endParaRPr lang="en-US" altLang="en-US"/>
          </a:p>
        </p:txBody>
      </p:sp>
      <p:sp>
        <p:nvSpPr>
          <p:cNvPr id="55297" name="Text Box 1">
            <a:extLst>
              <a:ext uri="{FF2B5EF4-FFF2-40B4-BE49-F238E27FC236}">
                <a16:creationId xmlns:a16="http://schemas.microsoft.com/office/drawing/2014/main" id="{987087CB-6F0E-2FFC-BE42-925B6423BA16}"/>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8124E56D-7355-479E-99E1-F815CC2A021A}" type="slidenum">
              <a:rPr lang="en-US" altLang="en-US" sz="1400">
                <a:latin typeface="Times New Roman" panose="02020603050405020304" pitchFamily="18" charset="0"/>
                <a:cs typeface="DejaVu Sans" charset="0"/>
              </a:rPr>
              <a:pPr algn="r" eaLnBrk="1">
                <a:buClrTx/>
                <a:buFontTx/>
                <a:buNone/>
              </a:pPr>
              <a:t>3</a:t>
            </a:fld>
            <a:endParaRPr lang="en-US" altLang="en-US" sz="1400">
              <a:latin typeface="Times New Roman" panose="02020603050405020304" pitchFamily="18" charset="0"/>
              <a:cs typeface="DejaVu Sans" charset="0"/>
            </a:endParaRPr>
          </a:p>
        </p:txBody>
      </p:sp>
      <p:sp>
        <p:nvSpPr>
          <p:cNvPr id="55298" name="Rectangle 2">
            <a:extLst>
              <a:ext uri="{FF2B5EF4-FFF2-40B4-BE49-F238E27FC236}">
                <a16:creationId xmlns:a16="http://schemas.microsoft.com/office/drawing/2014/main" id="{699FCFA1-FAEC-64AE-7695-A03D86A3C4A0}"/>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55299" name="Rectangle 3">
            <a:extLst>
              <a:ext uri="{FF2B5EF4-FFF2-40B4-BE49-F238E27FC236}">
                <a16:creationId xmlns:a16="http://schemas.microsoft.com/office/drawing/2014/main" id="{837907CF-43BC-BC8A-C38C-D17987EBA4F6}"/>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1D963AAB-D28B-E2F3-08A2-11D93818CC53}"/>
              </a:ext>
            </a:extLst>
          </p:cNvPr>
          <p:cNvSpPr>
            <a:spLocks noGrp="1" noChangeArrowheads="1"/>
          </p:cNvSpPr>
          <p:nvPr>
            <p:ph type="sldNum"/>
          </p:nvPr>
        </p:nvSpPr>
        <p:spPr>
          <a:ln/>
        </p:spPr>
        <p:txBody>
          <a:bodyPr/>
          <a:lstStyle/>
          <a:p>
            <a:fld id="{906E0704-B89D-4E06-BF99-B81A266CD63A}" type="slidenum">
              <a:rPr lang="en-US" altLang="en-US"/>
              <a:pPr/>
              <a:t>30</a:t>
            </a:fld>
            <a:endParaRPr lang="en-US" altLang="en-US"/>
          </a:p>
        </p:txBody>
      </p:sp>
      <p:sp>
        <p:nvSpPr>
          <p:cNvPr id="82945" name="Text Box 1">
            <a:extLst>
              <a:ext uri="{FF2B5EF4-FFF2-40B4-BE49-F238E27FC236}">
                <a16:creationId xmlns:a16="http://schemas.microsoft.com/office/drawing/2014/main" id="{9E3C3197-996B-E679-DE7A-631A81EB80BA}"/>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E7921FD3-9F0B-4684-95DD-30228526E627}" type="slidenum">
              <a:rPr lang="en-US" altLang="en-US" sz="1400">
                <a:latin typeface="Times New Roman" panose="02020603050405020304" pitchFamily="18" charset="0"/>
                <a:cs typeface="DejaVu Sans" charset="0"/>
              </a:rPr>
              <a:pPr algn="r" eaLnBrk="1">
                <a:buClrTx/>
                <a:buFontTx/>
                <a:buNone/>
              </a:pPr>
              <a:t>30</a:t>
            </a:fld>
            <a:endParaRPr lang="en-US" altLang="en-US" sz="1400">
              <a:latin typeface="Times New Roman" panose="02020603050405020304" pitchFamily="18" charset="0"/>
              <a:cs typeface="DejaVu Sans" charset="0"/>
            </a:endParaRPr>
          </a:p>
        </p:txBody>
      </p:sp>
      <p:sp>
        <p:nvSpPr>
          <p:cNvPr id="82946" name="Rectangle 2">
            <a:extLst>
              <a:ext uri="{FF2B5EF4-FFF2-40B4-BE49-F238E27FC236}">
                <a16:creationId xmlns:a16="http://schemas.microsoft.com/office/drawing/2014/main" id="{AFBDEA5C-0E05-B5BD-8693-5803808CC81A}"/>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82947" name="Rectangle 3">
            <a:extLst>
              <a:ext uri="{FF2B5EF4-FFF2-40B4-BE49-F238E27FC236}">
                <a16:creationId xmlns:a16="http://schemas.microsoft.com/office/drawing/2014/main" id="{CB9EDA91-71D3-D378-541C-C38B4537C7C7}"/>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8D892822-E7D7-1564-27C2-D7C74BD535ED}"/>
              </a:ext>
            </a:extLst>
          </p:cNvPr>
          <p:cNvSpPr>
            <a:spLocks noGrp="1" noChangeArrowheads="1"/>
          </p:cNvSpPr>
          <p:nvPr>
            <p:ph type="sldNum"/>
          </p:nvPr>
        </p:nvSpPr>
        <p:spPr>
          <a:ln/>
        </p:spPr>
        <p:txBody>
          <a:bodyPr/>
          <a:lstStyle/>
          <a:p>
            <a:fld id="{7EC8CF5B-461C-4B94-B2B1-6A05A4971E06}" type="slidenum">
              <a:rPr lang="en-US" altLang="en-US"/>
              <a:pPr/>
              <a:t>31</a:t>
            </a:fld>
            <a:endParaRPr lang="en-US" altLang="en-US"/>
          </a:p>
        </p:txBody>
      </p:sp>
      <p:sp>
        <p:nvSpPr>
          <p:cNvPr id="83969" name="Text Box 1">
            <a:extLst>
              <a:ext uri="{FF2B5EF4-FFF2-40B4-BE49-F238E27FC236}">
                <a16:creationId xmlns:a16="http://schemas.microsoft.com/office/drawing/2014/main" id="{B8851658-79AB-8C84-9B84-DFDF4C22463A}"/>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558780AD-87E4-4244-AB9D-D987FEE8FD89}" type="slidenum">
              <a:rPr lang="en-US" altLang="en-US" sz="1400">
                <a:latin typeface="Times New Roman" panose="02020603050405020304" pitchFamily="18" charset="0"/>
                <a:cs typeface="DejaVu Sans" charset="0"/>
              </a:rPr>
              <a:pPr algn="r" eaLnBrk="1">
                <a:buClrTx/>
                <a:buFontTx/>
                <a:buNone/>
              </a:pPr>
              <a:t>31</a:t>
            </a:fld>
            <a:endParaRPr lang="en-US" altLang="en-US" sz="1400">
              <a:latin typeface="Times New Roman" panose="02020603050405020304" pitchFamily="18" charset="0"/>
              <a:cs typeface="DejaVu Sans" charset="0"/>
            </a:endParaRPr>
          </a:p>
        </p:txBody>
      </p:sp>
      <p:sp>
        <p:nvSpPr>
          <p:cNvPr id="83970" name="Rectangle 2">
            <a:extLst>
              <a:ext uri="{FF2B5EF4-FFF2-40B4-BE49-F238E27FC236}">
                <a16:creationId xmlns:a16="http://schemas.microsoft.com/office/drawing/2014/main" id="{B77D51AC-666F-628A-9B66-3B462596F99C}"/>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83971" name="Rectangle 3">
            <a:extLst>
              <a:ext uri="{FF2B5EF4-FFF2-40B4-BE49-F238E27FC236}">
                <a16:creationId xmlns:a16="http://schemas.microsoft.com/office/drawing/2014/main" id="{817B669D-8167-18A7-C186-A7B015C4CE58}"/>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E44FF6DE-A9DD-D2A1-6F51-B94A2FEC1B68}"/>
              </a:ext>
            </a:extLst>
          </p:cNvPr>
          <p:cNvSpPr>
            <a:spLocks noGrp="1" noChangeArrowheads="1"/>
          </p:cNvSpPr>
          <p:nvPr>
            <p:ph type="sldNum"/>
          </p:nvPr>
        </p:nvSpPr>
        <p:spPr>
          <a:ln/>
        </p:spPr>
        <p:txBody>
          <a:bodyPr/>
          <a:lstStyle/>
          <a:p>
            <a:fld id="{DD8909F0-029E-4138-9D10-033EA5D24A04}" type="slidenum">
              <a:rPr lang="en-US" altLang="en-US"/>
              <a:pPr/>
              <a:t>32</a:t>
            </a:fld>
            <a:endParaRPr lang="en-US" altLang="en-US"/>
          </a:p>
        </p:txBody>
      </p:sp>
      <p:sp>
        <p:nvSpPr>
          <p:cNvPr id="84993" name="Text Box 1">
            <a:extLst>
              <a:ext uri="{FF2B5EF4-FFF2-40B4-BE49-F238E27FC236}">
                <a16:creationId xmlns:a16="http://schemas.microsoft.com/office/drawing/2014/main" id="{02D510FF-5176-EFF4-B8FB-07EC249D634D}"/>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E1C33A30-DD5F-4202-91FC-ACAF23409038}" type="slidenum">
              <a:rPr lang="en-US" altLang="en-US" sz="1400">
                <a:latin typeface="Times New Roman" panose="02020603050405020304" pitchFamily="18" charset="0"/>
                <a:cs typeface="DejaVu Sans" charset="0"/>
              </a:rPr>
              <a:pPr algn="r" eaLnBrk="1">
                <a:buClrTx/>
                <a:buFontTx/>
                <a:buNone/>
              </a:pPr>
              <a:t>32</a:t>
            </a:fld>
            <a:endParaRPr lang="en-US" altLang="en-US" sz="1400">
              <a:latin typeface="Times New Roman" panose="02020603050405020304" pitchFamily="18" charset="0"/>
              <a:cs typeface="DejaVu Sans" charset="0"/>
            </a:endParaRPr>
          </a:p>
        </p:txBody>
      </p:sp>
      <p:sp>
        <p:nvSpPr>
          <p:cNvPr id="84994" name="Rectangle 2">
            <a:extLst>
              <a:ext uri="{FF2B5EF4-FFF2-40B4-BE49-F238E27FC236}">
                <a16:creationId xmlns:a16="http://schemas.microsoft.com/office/drawing/2014/main" id="{49EDE032-F7A3-9CF6-2266-9218F608F06E}"/>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84995" name="Rectangle 3">
            <a:extLst>
              <a:ext uri="{FF2B5EF4-FFF2-40B4-BE49-F238E27FC236}">
                <a16:creationId xmlns:a16="http://schemas.microsoft.com/office/drawing/2014/main" id="{9BA48947-D65C-A205-1078-1513D18AB6B0}"/>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5CCFC663-8C45-9E1F-0F8F-B21CF6177DDF}"/>
              </a:ext>
            </a:extLst>
          </p:cNvPr>
          <p:cNvSpPr>
            <a:spLocks noGrp="1" noChangeArrowheads="1"/>
          </p:cNvSpPr>
          <p:nvPr>
            <p:ph type="sldNum"/>
          </p:nvPr>
        </p:nvSpPr>
        <p:spPr>
          <a:ln/>
        </p:spPr>
        <p:txBody>
          <a:bodyPr/>
          <a:lstStyle/>
          <a:p>
            <a:fld id="{292286A9-3EEC-4502-8AB0-882507124746}" type="slidenum">
              <a:rPr lang="en-US" altLang="en-US"/>
              <a:pPr/>
              <a:t>33</a:t>
            </a:fld>
            <a:endParaRPr lang="en-US" altLang="en-US"/>
          </a:p>
        </p:txBody>
      </p:sp>
      <p:sp>
        <p:nvSpPr>
          <p:cNvPr id="86017" name="Text Box 1">
            <a:extLst>
              <a:ext uri="{FF2B5EF4-FFF2-40B4-BE49-F238E27FC236}">
                <a16:creationId xmlns:a16="http://schemas.microsoft.com/office/drawing/2014/main" id="{6582147E-1A65-CC1A-274C-8B20D22274B0}"/>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2D986F17-433B-4D06-9720-49696C0EE57C}" type="slidenum">
              <a:rPr lang="en-US" altLang="en-US" sz="1400">
                <a:latin typeface="Times New Roman" panose="02020603050405020304" pitchFamily="18" charset="0"/>
                <a:cs typeface="DejaVu Sans" charset="0"/>
              </a:rPr>
              <a:pPr algn="r" eaLnBrk="1">
                <a:buClrTx/>
                <a:buFontTx/>
                <a:buNone/>
              </a:pPr>
              <a:t>33</a:t>
            </a:fld>
            <a:endParaRPr lang="en-US" altLang="en-US" sz="1400">
              <a:latin typeface="Times New Roman" panose="02020603050405020304" pitchFamily="18" charset="0"/>
              <a:cs typeface="DejaVu Sans" charset="0"/>
            </a:endParaRPr>
          </a:p>
        </p:txBody>
      </p:sp>
      <p:sp>
        <p:nvSpPr>
          <p:cNvPr id="86018" name="Rectangle 2">
            <a:extLst>
              <a:ext uri="{FF2B5EF4-FFF2-40B4-BE49-F238E27FC236}">
                <a16:creationId xmlns:a16="http://schemas.microsoft.com/office/drawing/2014/main" id="{DAE2C51B-89AB-2B9A-67AE-BA40C53C32F3}"/>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86019" name="Rectangle 3">
            <a:extLst>
              <a:ext uri="{FF2B5EF4-FFF2-40B4-BE49-F238E27FC236}">
                <a16:creationId xmlns:a16="http://schemas.microsoft.com/office/drawing/2014/main" id="{A7AB8E94-D24B-D947-3BF0-E3D54E98E630}"/>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E2593680-43B5-C56C-8D63-CC6AA86B0D5A}"/>
              </a:ext>
            </a:extLst>
          </p:cNvPr>
          <p:cNvSpPr>
            <a:spLocks noGrp="1" noChangeArrowheads="1"/>
          </p:cNvSpPr>
          <p:nvPr>
            <p:ph type="sldNum"/>
          </p:nvPr>
        </p:nvSpPr>
        <p:spPr>
          <a:ln/>
        </p:spPr>
        <p:txBody>
          <a:bodyPr/>
          <a:lstStyle/>
          <a:p>
            <a:fld id="{8942E559-02FC-4BD6-A67B-5BE2D92D683A}" type="slidenum">
              <a:rPr lang="en-US" altLang="en-US"/>
              <a:pPr/>
              <a:t>34</a:t>
            </a:fld>
            <a:endParaRPr lang="en-US" altLang="en-US"/>
          </a:p>
        </p:txBody>
      </p:sp>
      <p:sp>
        <p:nvSpPr>
          <p:cNvPr id="87041" name="Text Box 1">
            <a:extLst>
              <a:ext uri="{FF2B5EF4-FFF2-40B4-BE49-F238E27FC236}">
                <a16:creationId xmlns:a16="http://schemas.microsoft.com/office/drawing/2014/main" id="{57A2EF6F-5C5A-2909-7A85-860257068771}"/>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7CBAB6B8-1AFD-4566-ADB9-407431B44329}" type="slidenum">
              <a:rPr lang="en-US" altLang="en-US" sz="1400">
                <a:latin typeface="Times New Roman" panose="02020603050405020304" pitchFamily="18" charset="0"/>
                <a:cs typeface="DejaVu Sans" charset="0"/>
              </a:rPr>
              <a:pPr algn="r" eaLnBrk="1">
                <a:buClrTx/>
                <a:buFontTx/>
                <a:buNone/>
              </a:pPr>
              <a:t>34</a:t>
            </a:fld>
            <a:endParaRPr lang="en-US" altLang="en-US" sz="1400">
              <a:latin typeface="Times New Roman" panose="02020603050405020304" pitchFamily="18" charset="0"/>
              <a:cs typeface="DejaVu Sans" charset="0"/>
            </a:endParaRPr>
          </a:p>
        </p:txBody>
      </p:sp>
      <p:sp>
        <p:nvSpPr>
          <p:cNvPr id="87042" name="Rectangle 2">
            <a:extLst>
              <a:ext uri="{FF2B5EF4-FFF2-40B4-BE49-F238E27FC236}">
                <a16:creationId xmlns:a16="http://schemas.microsoft.com/office/drawing/2014/main" id="{0A5E13EC-8133-581F-AF0F-6E66B29F968B}"/>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87043" name="Rectangle 3">
            <a:extLst>
              <a:ext uri="{FF2B5EF4-FFF2-40B4-BE49-F238E27FC236}">
                <a16:creationId xmlns:a16="http://schemas.microsoft.com/office/drawing/2014/main" id="{3764072A-1A26-0242-0E5C-4858A8757B58}"/>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BE341E92-41A8-17C1-E4C1-921E954013AF}"/>
              </a:ext>
            </a:extLst>
          </p:cNvPr>
          <p:cNvSpPr>
            <a:spLocks noGrp="1" noChangeArrowheads="1"/>
          </p:cNvSpPr>
          <p:nvPr>
            <p:ph type="sldNum"/>
          </p:nvPr>
        </p:nvSpPr>
        <p:spPr>
          <a:ln/>
        </p:spPr>
        <p:txBody>
          <a:bodyPr/>
          <a:lstStyle/>
          <a:p>
            <a:fld id="{E91A2326-DF8F-45F4-922D-5F05F4723E92}" type="slidenum">
              <a:rPr lang="en-US" altLang="en-US"/>
              <a:pPr/>
              <a:t>35</a:t>
            </a:fld>
            <a:endParaRPr lang="en-US" altLang="en-US"/>
          </a:p>
        </p:txBody>
      </p:sp>
      <p:sp>
        <p:nvSpPr>
          <p:cNvPr id="88065" name="Text Box 1">
            <a:extLst>
              <a:ext uri="{FF2B5EF4-FFF2-40B4-BE49-F238E27FC236}">
                <a16:creationId xmlns:a16="http://schemas.microsoft.com/office/drawing/2014/main" id="{7BD0F29D-266A-AA46-E7F2-C12C57A1417C}"/>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BC3F9F1D-0F41-4267-A3FE-5E820398F9D0}" type="slidenum">
              <a:rPr lang="en-US" altLang="en-US" sz="1400">
                <a:latin typeface="Times New Roman" panose="02020603050405020304" pitchFamily="18" charset="0"/>
                <a:cs typeface="DejaVu Sans" charset="0"/>
              </a:rPr>
              <a:pPr algn="r" eaLnBrk="1">
                <a:buClrTx/>
                <a:buFontTx/>
                <a:buNone/>
              </a:pPr>
              <a:t>35</a:t>
            </a:fld>
            <a:endParaRPr lang="en-US" altLang="en-US" sz="1400">
              <a:latin typeface="Times New Roman" panose="02020603050405020304" pitchFamily="18" charset="0"/>
              <a:cs typeface="DejaVu Sans" charset="0"/>
            </a:endParaRPr>
          </a:p>
        </p:txBody>
      </p:sp>
      <p:sp>
        <p:nvSpPr>
          <p:cNvPr id="88066" name="Rectangle 2">
            <a:extLst>
              <a:ext uri="{FF2B5EF4-FFF2-40B4-BE49-F238E27FC236}">
                <a16:creationId xmlns:a16="http://schemas.microsoft.com/office/drawing/2014/main" id="{0847B890-DC21-4BD4-8658-71919BBB24A1}"/>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88067" name="Rectangle 3">
            <a:extLst>
              <a:ext uri="{FF2B5EF4-FFF2-40B4-BE49-F238E27FC236}">
                <a16:creationId xmlns:a16="http://schemas.microsoft.com/office/drawing/2014/main" id="{B3A6C791-095F-AF3A-DDCF-CE2A88C15765}"/>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4D61911C-60FB-0A4A-CF75-FE58CD04855C}"/>
              </a:ext>
            </a:extLst>
          </p:cNvPr>
          <p:cNvSpPr>
            <a:spLocks noGrp="1" noChangeArrowheads="1"/>
          </p:cNvSpPr>
          <p:nvPr>
            <p:ph type="sldNum"/>
          </p:nvPr>
        </p:nvSpPr>
        <p:spPr>
          <a:ln/>
        </p:spPr>
        <p:txBody>
          <a:bodyPr/>
          <a:lstStyle/>
          <a:p>
            <a:fld id="{5DEB3E4D-5E2A-44DF-9ED5-232636F936B6}" type="slidenum">
              <a:rPr lang="en-US" altLang="en-US"/>
              <a:pPr/>
              <a:t>36</a:t>
            </a:fld>
            <a:endParaRPr lang="en-US" altLang="en-US"/>
          </a:p>
        </p:txBody>
      </p:sp>
      <p:sp>
        <p:nvSpPr>
          <p:cNvPr id="89089" name="Text Box 1">
            <a:extLst>
              <a:ext uri="{FF2B5EF4-FFF2-40B4-BE49-F238E27FC236}">
                <a16:creationId xmlns:a16="http://schemas.microsoft.com/office/drawing/2014/main" id="{A696C4F0-FF9E-D9AE-394F-E7AB6EB96340}"/>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530BFBCE-230C-4C33-A21B-EFFF0DBACFB8}" type="slidenum">
              <a:rPr lang="en-US" altLang="en-US" sz="1400">
                <a:latin typeface="Times New Roman" panose="02020603050405020304" pitchFamily="18" charset="0"/>
                <a:cs typeface="DejaVu Sans" charset="0"/>
              </a:rPr>
              <a:pPr algn="r" eaLnBrk="1">
                <a:buClrTx/>
                <a:buFontTx/>
                <a:buNone/>
              </a:pPr>
              <a:t>36</a:t>
            </a:fld>
            <a:endParaRPr lang="en-US" altLang="en-US" sz="1400">
              <a:latin typeface="Times New Roman" panose="02020603050405020304" pitchFamily="18" charset="0"/>
              <a:cs typeface="DejaVu Sans" charset="0"/>
            </a:endParaRPr>
          </a:p>
        </p:txBody>
      </p:sp>
      <p:sp>
        <p:nvSpPr>
          <p:cNvPr id="89090" name="Rectangle 2">
            <a:extLst>
              <a:ext uri="{FF2B5EF4-FFF2-40B4-BE49-F238E27FC236}">
                <a16:creationId xmlns:a16="http://schemas.microsoft.com/office/drawing/2014/main" id="{F87C87A2-4877-0D18-69D4-653D75A04DD5}"/>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89091" name="Rectangle 3">
            <a:extLst>
              <a:ext uri="{FF2B5EF4-FFF2-40B4-BE49-F238E27FC236}">
                <a16:creationId xmlns:a16="http://schemas.microsoft.com/office/drawing/2014/main" id="{C5F72ADC-C83C-3501-C584-88DE990C3291}"/>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ECA54E0B-CC87-1854-CC95-14DEBE0CFE09}"/>
              </a:ext>
            </a:extLst>
          </p:cNvPr>
          <p:cNvSpPr>
            <a:spLocks noGrp="1" noChangeArrowheads="1"/>
          </p:cNvSpPr>
          <p:nvPr>
            <p:ph type="sldNum"/>
          </p:nvPr>
        </p:nvSpPr>
        <p:spPr>
          <a:ln/>
        </p:spPr>
        <p:txBody>
          <a:bodyPr/>
          <a:lstStyle/>
          <a:p>
            <a:fld id="{80A3B979-0749-453C-8F13-773A94E6EC8D}" type="slidenum">
              <a:rPr lang="en-US" altLang="en-US"/>
              <a:pPr/>
              <a:t>37</a:t>
            </a:fld>
            <a:endParaRPr lang="en-US" altLang="en-US"/>
          </a:p>
        </p:txBody>
      </p:sp>
      <p:sp>
        <p:nvSpPr>
          <p:cNvPr id="90113" name="Text Box 1">
            <a:extLst>
              <a:ext uri="{FF2B5EF4-FFF2-40B4-BE49-F238E27FC236}">
                <a16:creationId xmlns:a16="http://schemas.microsoft.com/office/drawing/2014/main" id="{4E6F92A5-0A01-7AC8-131B-851196A78DAE}"/>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8B264D40-8B31-4017-A964-3ECCE64FB580}" type="slidenum">
              <a:rPr lang="en-US" altLang="en-US" sz="1400">
                <a:latin typeface="Times New Roman" panose="02020603050405020304" pitchFamily="18" charset="0"/>
                <a:cs typeface="DejaVu Sans" charset="0"/>
              </a:rPr>
              <a:pPr algn="r" eaLnBrk="1">
                <a:buClrTx/>
                <a:buFontTx/>
                <a:buNone/>
              </a:pPr>
              <a:t>37</a:t>
            </a:fld>
            <a:endParaRPr lang="en-US" altLang="en-US" sz="1400">
              <a:latin typeface="Times New Roman" panose="02020603050405020304" pitchFamily="18" charset="0"/>
              <a:cs typeface="DejaVu Sans" charset="0"/>
            </a:endParaRPr>
          </a:p>
        </p:txBody>
      </p:sp>
      <p:sp>
        <p:nvSpPr>
          <p:cNvPr id="90114" name="Rectangle 2">
            <a:extLst>
              <a:ext uri="{FF2B5EF4-FFF2-40B4-BE49-F238E27FC236}">
                <a16:creationId xmlns:a16="http://schemas.microsoft.com/office/drawing/2014/main" id="{140EAB5A-6EC7-51AF-9115-B82E4665D847}"/>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90115" name="Rectangle 3">
            <a:extLst>
              <a:ext uri="{FF2B5EF4-FFF2-40B4-BE49-F238E27FC236}">
                <a16:creationId xmlns:a16="http://schemas.microsoft.com/office/drawing/2014/main" id="{DE622AB6-D18C-21B6-0C7B-C7EA4261EE3D}"/>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FA6B2448-DBCA-48C1-B68E-35D807BB4F37}"/>
              </a:ext>
            </a:extLst>
          </p:cNvPr>
          <p:cNvSpPr>
            <a:spLocks noGrp="1" noChangeArrowheads="1"/>
          </p:cNvSpPr>
          <p:nvPr>
            <p:ph type="sldNum"/>
          </p:nvPr>
        </p:nvSpPr>
        <p:spPr>
          <a:ln/>
        </p:spPr>
        <p:txBody>
          <a:bodyPr/>
          <a:lstStyle/>
          <a:p>
            <a:fld id="{5D3C81A4-7AE8-41FA-A88B-A77DB0C4D221}" type="slidenum">
              <a:rPr lang="en-US" altLang="en-US"/>
              <a:pPr/>
              <a:t>38</a:t>
            </a:fld>
            <a:endParaRPr lang="en-US" altLang="en-US"/>
          </a:p>
        </p:txBody>
      </p:sp>
      <p:sp>
        <p:nvSpPr>
          <p:cNvPr id="91137" name="Text Box 1">
            <a:extLst>
              <a:ext uri="{FF2B5EF4-FFF2-40B4-BE49-F238E27FC236}">
                <a16:creationId xmlns:a16="http://schemas.microsoft.com/office/drawing/2014/main" id="{31C22626-E4A7-FACB-6261-BCE5101E4263}"/>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CB3DB7BA-5268-4963-A402-327CE0F8E4CB}" type="slidenum">
              <a:rPr lang="en-US" altLang="en-US" sz="1400">
                <a:latin typeface="Times New Roman" panose="02020603050405020304" pitchFamily="18" charset="0"/>
                <a:cs typeface="DejaVu Sans" charset="0"/>
              </a:rPr>
              <a:pPr algn="r" eaLnBrk="1">
                <a:buClrTx/>
                <a:buFontTx/>
                <a:buNone/>
              </a:pPr>
              <a:t>38</a:t>
            </a:fld>
            <a:endParaRPr lang="en-US" altLang="en-US" sz="1400">
              <a:latin typeface="Times New Roman" panose="02020603050405020304" pitchFamily="18" charset="0"/>
              <a:cs typeface="DejaVu Sans" charset="0"/>
            </a:endParaRPr>
          </a:p>
        </p:txBody>
      </p:sp>
      <p:sp>
        <p:nvSpPr>
          <p:cNvPr id="91138" name="Rectangle 2">
            <a:extLst>
              <a:ext uri="{FF2B5EF4-FFF2-40B4-BE49-F238E27FC236}">
                <a16:creationId xmlns:a16="http://schemas.microsoft.com/office/drawing/2014/main" id="{91DC99D0-8AA5-843A-2808-8AA8C46AEDA0}"/>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91139" name="Rectangle 3">
            <a:extLst>
              <a:ext uri="{FF2B5EF4-FFF2-40B4-BE49-F238E27FC236}">
                <a16:creationId xmlns:a16="http://schemas.microsoft.com/office/drawing/2014/main" id="{87B59F8E-4175-DB33-026C-A0603A212461}"/>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D61A568A-1F40-0167-D608-D5492D725F49}"/>
              </a:ext>
            </a:extLst>
          </p:cNvPr>
          <p:cNvSpPr>
            <a:spLocks noGrp="1" noChangeArrowheads="1"/>
          </p:cNvSpPr>
          <p:nvPr>
            <p:ph type="sldNum"/>
          </p:nvPr>
        </p:nvSpPr>
        <p:spPr>
          <a:ln/>
        </p:spPr>
        <p:txBody>
          <a:bodyPr/>
          <a:lstStyle/>
          <a:p>
            <a:fld id="{8D68B977-CC8E-4EC6-B0B1-59D340A47740}" type="slidenum">
              <a:rPr lang="en-US" altLang="en-US"/>
              <a:pPr/>
              <a:t>39</a:t>
            </a:fld>
            <a:endParaRPr lang="en-US" altLang="en-US"/>
          </a:p>
        </p:txBody>
      </p:sp>
      <p:sp>
        <p:nvSpPr>
          <p:cNvPr id="92161" name="Text Box 1">
            <a:extLst>
              <a:ext uri="{FF2B5EF4-FFF2-40B4-BE49-F238E27FC236}">
                <a16:creationId xmlns:a16="http://schemas.microsoft.com/office/drawing/2014/main" id="{928A88FA-F27A-DB4F-FD59-5EC7BC6BAB1B}"/>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FDDFC029-21CB-4615-8BE2-86DF6CB4F8DD}" type="slidenum">
              <a:rPr lang="en-US" altLang="en-US" sz="1400">
                <a:latin typeface="Times New Roman" panose="02020603050405020304" pitchFamily="18" charset="0"/>
                <a:cs typeface="DejaVu Sans" charset="0"/>
              </a:rPr>
              <a:pPr algn="r" eaLnBrk="1">
                <a:buClrTx/>
                <a:buFontTx/>
                <a:buNone/>
              </a:pPr>
              <a:t>39</a:t>
            </a:fld>
            <a:endParaRPr lang="en-US" altLang="en-US" sz="1400">
              <a:latin typeface="Times New Roman" panose="02020603050405020304" pitchFamily="18" charset="0"/>
              <a:cs typeface="DejaVu Sans" charset="0"/>
            </a:endParaRPr>
          </a:p>
        </p:txBody>
      </p:sp>
      <p:sp>
        <p:nvSpPr>
          <p:cNvPr id="92162" name="Rectangle 2">
            <a:extLst>
              <a:ext uri="{FF2B5EF4-FFF2-40B4-BE49-F238E27FC236}">
                <a16:creationId xmlns:a16="http://schemas.microsoft.com/office/drawing/2014/main" id="{812BB61F-7876-9796-80BD-DBEB3B357AEC}"/>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92163" name="Rectangle 3">
            <a:extLst>
              <a:ext uri="{FF2B5EF4-FFF2-40B4-BE49-F238E27FC236}">
                <a16:creationId xmlns:a16="http://schemas.microsoft.com/office/drawing/2014/main" id="{91177258-0FBF-427B-FF57-C6AC712E12DE}"/>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CFD23BFF-5898-5DB1-EC5D-015CDCA7F93D}"/>
              </a:ext>
            </a:extLst>
          </p:cNvPr>
          <p:cNvSpPr>
            <a:spLocks noGrp="1" noChangeArrowheads="1"/>
          </p:cNvSpPr>
          <p:nvPr>
            <p:ph type="sldNum"/>
          </p:nvPr>
        </p:nvSpPr>
        <p:spPr>
          <a:ln/>
        </p:spPr>
        <p:txBody>
          <a:bodyPr/>
          <a:lstStyle/>
          <a:p>
            <a:fld id="{68C6CCF7-2F98-45D0-8C19-BF842FD8B149}" type="slidenum">
              <a:rPr lang="en-US" altLang="en-US"/>
              <a:pPr/>
              <a:t>4</a:t>
            </a:fld>
            <a:endParaRPr lang="en-US" altLang="en-US"/>
          </a:p>
        </p:txBody>
      </p:sp>
      <p:sp>
        <p:nvSpPr>
          <p:cNvPr id="56321" name="Text Box 1">
            <a:extLst>
              <a:ext uri="{FF2B5EF4-FFF2-40B4-BE49-F238E27FC236}">
                <a16:creationId xmlns:a16="http://schemas.microsoft.com/office/drawing/2014/main" id="{BAB84AC1-04B5-1D6C-3896-1DA6FA3A4FB8}"/>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E6BEDEE2-C29A-4CB4-96DC-83C955477053}" type="slidenum">
              <a:rPr lang="en-US" altLang="en-US" sz="1400">
                <a:latin typeface="Times New Roman" panose="02020603050405020304" pitchFamily="18" charset="0"/>
                <a:cs typeface="DejaVu Sans" charset="0"/>
              </a:rPr>
              <a:pPr algn="r" eaLnBrk="1">
                <a:buClrTx/>
                <a:buFontTx/>
                <a:buNone/>
              </a:pPr>
              <a:t>4</a:t>
            </a:fld>
            <a:endParaRPr lang="en-US" altLang="en-US" sz="1400">
              <a:latin typeface="Times New Roman" panose="02020603050405020304" pitchFamily="18" charset="0"/>
              <a:cs typeface="DejaVu Sans" charset="0"/>
            </a:endParaRPr>
          </a:p>
        </p:txBody>
      </p:sp>
      <p:sp>
        <p:nvSpPr>
          <p:cNvPr id="56322" name="Rectangle 2">
            <a:extLst>
              <a:ext uri="{FF2B5EF4-FFF2-40B4-BE49-F238E27FC236}">
                <a16:creationId xmlns:a16="http://schemas.microsoft.com/office/drawing/2014/main" id="{B44CA0B7-3886-E5C5-4D0C-BEAB0C6DA75F}"/>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56323" name="Rectangle 3">
            <a:extLst>
              <a:ext uri="{FF2B5EF4-FFF2-40B4-BE49-F238E27FC236}">
                <a16:creationId xmlns:a16="http://schemas.microsoft.com/office/drawing/2014/main" id="{3691849E-7D66-CE5E-F8D2-B5E41EFB499B}"/>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9DD81ACF-B8CE-1B71-72B3-2A2B4678B558}"/>
              </a:ext>
            </a:extLst>
          </p:cNvPr>
          <p:cNvSpPr>
            <a:spLocks noGrp="1" noChangeArrowheads="1"/>
          </p:cNvSpPr>
          <p:nvPr>
            <p:ph type="sldNum"/>
          </p:nvPr>
        </p:nvSpPr>
        <p:spPr>
          <a:ln/>
        </p:spPr>
        <p:txBody>
          <a:bodyPr/>
          <a:lstStyle/>
          <a:p>
            <a:fld id="{E4A604E4-B52E-43F0-B874-BF2C4F972800}" type="slidenum">
              <a:rPr lang="en-US" altLang="en-US"/>
              <a:pPr/>
              <a:t>40</a:t>
            </a:fld>
            <a:endParaRPr lang="en-US" altLang="en-US"/>
          </a:p>
        </p:txBody>
      </p:sp>
      <p:sp>
        <p:nvSpPr>
          <p:cNvPr id="93185" name="Text Box 1">
            <a:extLst>
              <a:ext uri="{FF2B5EF4-FFF2-40B4-BE49-F238E27FC236}">
                <a16:creationId xmlns:a16="http://schemas.microsoft.com/office/drawing/2014/main" id="{907A6D91-F4BE-F688-5072-565DD7F081CC}"/>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C5BF4448-7D17-427C-8AD1-B0877B7CF182}" type="slidenum">
              <a:rPr lang="en-US" altLang="en-US" sz="1400">
                <a:latin typeface="Times New Roman" panose="02020603050405020304" pitchFamily="18" charset="0"/>
                <a:cs typeface="DejaVu Sans" charset="0"/>
              </a:rPr>
              <a:pPr algn="r" eaLnBrk="1">
                <a:buClrTx/>
                <a:buFontTx/>
                <a:buNone/>
              </a:pPr>
              <a:t>40</a:t>
            </a:fld>
            <a:endParaRPr lang="en-US" altLang="en-US" sz="1400">
              <a:latin typeface="Times New Roman" panose="02020603050405020304" pitchFamily="18" charset="0"/>
              <a:cs typeface="DejaVu Sans" charset="0"/>
            </a:endParaRPr>
          </a:p>
        </p:txBody>
      </p:sp>
      <p:sp>
        <p:nvSpPr>
          <p:cNvPr id="93186" name="Rectangle 2">
            <a:extLst>
              <a:ext uri="{FF2B5EF4-FFF2-40B4-BE49-F238E27FC236}">
                <a16:creationId xmlns:a16="http://schemas.microsoft.com/office/drawing/2014/main" id="{85DB2C72-3295-A675-C780-5740B72C9FB2}"/>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93187" name="Rectangle 3">
            <a:extLst>
              <a:ext uri="{FF2B5EF4-FFF2-40B4-BE49-F238E27FC236}">
                <a16:creationId xmlns:a16="http://schemas.microsoft.com/office/drawing/2014/main" id="{A0F528DE-E62A-E999-D83C-79B965708913}"/>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A48DA2EC-3612-F9B5-C2E3-0FAF552A230F}"/>
              </a:ext>
            </a:extLst>
          </p:cNvPr>
          <p:cNvSpPr>
            <a:spLocks noGrp="1" noChangeArrowheads="1"/>
          </p:cNvSpPr>
          <p:nvPr>
            <p:ph type="sldNum"/>
          </p:nvPr>
        </p:nvSpPr>
        <p:spPr>
          <a:ln/>
        </p:spPr>
        <p:txBody>
          <a:bodyPr/>
          <a:lstStyle/>
          <a:p>
            <a:fld id="{A37D9E40-85E2-46B8-A32C-B6DE015DD294}" type="slidenum">
              <a:rPr lang="en-US" altLang="en-US"/>
              <a:pPr/>
              <a:t>41</a:t>
            </a:fld>
            <a:endParaRPr lang="en-US" altLang="en-US"/>
          </a:p>
        </p:txBody>
      </p:sp>
      <p:sp>
        <p:nvSpPr>
          <p:cNvPr id="94209" name="Text Box 1">
            <a:extLst>
              <a:ext uri="{FF2B5EF4-FFF2-40B4-BE49-F238E27FC236}">
                <a16:creationId xmlns:a16="http://schemas.microsoft.com/office/drawing/2014/main" id="{0B4762D7-4B17-E2CF-97BF-09C2AA5F29F2}"/>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97E3674B-2C42-43C2-9904-F72B4C93EED4}" type="slidenum">
              <a:rPr lang="en-US" altLang="en-US" sz="1400">
                <a:latin typeface="Times New Roman" panose="02020603050405020304" pitchFamily="18" charset="0"/>
                <a:cs typeface="DejaVu Sans" charset="0"/>
              </a:rPr>
              <a:pPr algn="r" eaLnBrk="1">
                <a:buClrTx/>
                <a:buFontTx/>
                <a:buNone/>
              </a:pPr>
              <a:t>41</a:t>
            </a:fld>
            <a:endParaRPr lang="en-US" altLang="en-US" sz="1400">
              <a:latin typeface="Times New Roman" panose="02020603050405020304" pitchFamily="18" charset="0"/>
              <a:cs typeface="DejaVu Sans" charset="0"/>
            </a:endParaRPr>
          </a:p>
        </p:txBody>
      </p:sp>
      <p:sp>
        <p:nvSpPr>
          <p:cNvPr id="94210" name="Rectangle 2">
            <a:extLst>
              <a:ext uri="{FF2B5EF4-FFF2-40B4-BE49-F238E27FC236}">
                <a16:creationId xmlns:a16="http://schemas.microsoft.com/office/drawing/2014/main" id="{0DD77F51-81DA-CC3B-1B74-5F0FF314250E}"/>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94211" name="Rectangle 3">
            <a:extLst>
              <a:ext uri="{FF2B5EF4-FFF2-40B4-BE49-F238E27FC236}">
                <a16:creationId xmlns:a16="http://schemas.microsoft.com/office/drawing/2014/main" id="{A5114671-F022-C754-2FFB-86C9E6618807}"/>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60CE7194-9183-19F6-0DFB-CB05D24C7881}"/>
              </a:ext>
            </a:extLst>
          </p:cNvPr>
          <p:cNvSpPr>
            <a:spLocks noGrp="1" noChangeArrowheads="1"/>
          </p:cNvSpPr>
          <p:nvPr>
            <p:ph type="sldNum"/>
          </p:nvPr>
        </p:nvSpPr>
        <p:spPr>
          <a:ln/>
        </p:spPr>
        <p:txBody>
          <a:bodyPr/>
          <a:lstStyle/>
          <a:p>
            <a:fld id="{F8D1E7EF-223B-4B96-93BE-8AE67E205136}" type="slidenum">
              <a:rPr lang="en-US" altLang="en-US"/>
              <a:pPr/>
              <a:t>42</a:t>
            </a:fld>
            <a:endParaRPr lang="en-US" altLang="en-US"/>
          </a:p>
        </p:txBody>
      </p:sp>
      <p:sp>
        <p:nvSpPr>
          <p:cNvPr id="95233" name="Text Box 1">
            <a:extLst>
              <a:ext uri="{FF2B5EF4-FFF2-40B4-BE49-F238E27FC236}">
                <a16:creationId xmlns:a16="http://schemas.microsoft.com/office/drawing/2014/main" id="{52488E1C-FB6C-2404-035B-BD670CCD9C8B}"/>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D95746BE-6EAD-4EF9-9F67-4F4563369E62}" type="slidenum">
              <a:rPr lang="en-US" altLang="en-US" sz="1400">
                <a:latin typeface="Times New Roman" panose="02020603050405020304" pitchFamily="18" charset="0"/>
                <a:cs typeface="DejaVu Sans" charset="0"/>
              </a:rPr>
              <a:pPr algn="r" eaLnBrk="1">
                <a:buClrTx/>
                <a:buFontTx/>
                <a:buNone/>
              </a:pPr>
              <a:t>42</a:t>
            </a:fld>
            <a:endParaRPr lang="en-US" altLang="en-US" sz="1400">
              <a:latin typeface="Times New Roman" panose="02020603050405020304" pitchFamily="18" charset="0"/>
              <a:cs typeface="DejaVu Sans" charset="0"/>
            </a:endParaRPr>
          </a:p>
        </p:txBody>
      </p:sp>
      <p:sp>
        <p:nvSpPr>
          <p:cNvPr id="95234" name="Rectangle 2">
            <a:extLst>
              <a:ext uri="{FF2B5EF4-FFF2-40B4-BE49-F238E27FC236}">
                <a16:creationId xmlns:a16="http://schemas.microsoft.com/office/drawing/2014/main" id="{072D1E1D-7A46-9D64-C668-3BCC9FC769DB}"/>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95235" name="Rectangle 3">
            <a:extLst>
              <a:ext uri="{FF2B5EF4-FFF2-40B4-BE49-F238E27FC236}">
                <a16:creationId xmlns:a16="http://schemas.microsoft.com/office/drawing/2014/main" id="{CAED750B-322E-2E46-D6B9-D58D3E017EF4}"/>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B8D7FC83-6523-8A26-8D32-742393B48180}"/>
              </a:ext>
            </a:extLst>
          </p:cNvPr>
          <p:cNvSpPr>
            <a:spLocks noGrp="1" noChangeArrowheads="1"/>
          </p:cNvSpPr>
          <p:nvPr>
            <p:ph type="sldNum"/>
          </p:nvPr>
        </p:nvSpPr>
        <p:spPr>
          <a:ln/>
        </p:spPr>
        <p:txBody>
          <a:bodyPr/>
          <a:lstStyle/>
          <a:p>
            <a:fld id="{B4B14D03-9C43-42C1-A791-80102D885A80}" type="slidenum">
              <a:rPr lang="en-US" altLang="en-US"/>
              <a:pPr/>
              <a:t>43</a:t>
            </a:fld>
            <a:endParaRPr lang="en-US" altLang="en-US"/>
          </a:p>
        </p:txBody>
      </p:sp>
      <p:sp>
        <p:nvSpPr>
          <p:cNvPr id="96257" name="Text Box 1">
            <a:extLst>
              <a:ext uri="{FF2B5EF4-FFF2-40B4-BE49-F238E27FC236}">
                <a16:creationId xmlns:a16="http://schemas.microsoft.com/office/drawing/2014/main" id="{4B116198-3B6B-33D8-F15F-F4A5E17754AC}"/>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4FB9893C-0E3C-49D9-AF70-D4E81E93AE08}" type="slidenum">
              <a:rPr lang="en-US" altLang="en-US" sz="1400">
                <a:latin typeface="Times New Roman" panose="02020603050405020304" pitchFamily="18" charset="0"/>
                <a:cs typeface="DejaVu Sans" charset="0"/>
              </a:rPr>
              <a:pPr algn="r" eaLnBrk="1">
                <a:buClrTx/>
                <a:buFontTx/>
                <a:buNone/>
              </a:pPr>
              <a:t>43</a:t>
            </a:fld>
            <a:endParaRPr lang="en-US" altLang="en-US" sz="1400">
              <a:latin typeface="Times New Roman" panose="02020603050405020304" pitchFamily="18" charset="0"/>
              <a:cs typeface="DejaVu Sans" charset="0"/>
            </a:endParaRPr>
          </a:p>
        </p:txBody>
      </p:sp>
      <p:sp>
        <p:nvSpPr>
          <p:cNvPr id="96258" name="Rectangle 2">
            <a:extLst>
              <a:ext uri="{FF2B5EF4-FFF2-40B4-BE49-F238E27FC236}">
                <a16:creationId xmlns:a16="http://schemas.microsoft.com/office/drawing/2014/main" id="{4DDA7EBE-DF0D-F2C9-E756-79A09F854FB7}"/>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96259" name="Rectangle 3">
            <a:extLst>
              <a:ext uri="{FF2B5EF4-FFF2-40B4-BE49-F238E27FC236}">
                <a16:creationId xmlns:a16="http://schemas.microsoft.com/office/drawing/2014/main" id="{BCD52BAF-024C-DA73-DE2D-2E898E773704}"/>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213D3ECA-59B2-AD29-4C00-4F9C9241F522}"/>
              </a:ext>
            </a:extLst>
          </p:cNvPr>
          <p:cNvSpPr>
            <a:spLocks noGrp="1" noChangeArrowheads="1"/>
          </p:cNvSpPr>
          <p:nvPr>
            <p:ph type="sldNum"/>
          </p:nvPr>
        </p:nvSpPr>
        <p:spPr>
          <a:ln/>
        </p:spPr>
        <p:txBody>
          <a:bodyPr/>
          <a:lstStyle/>
          <a:p>
            <a:fld id="{F1C5D650-4CF7-4531-92CF-B78612F9C453}" type="slidenum">
              <a:rPr lang="en-US" altLang="en-US"/>
              <a:pPr/>
              <a:t>44</a:t>
            </a:fld>
            <a:endParaRPr lang="en-US" altLang="en-US"/>
          </a:p>
        </p:txBody>
      </p:sp>
      <p:sp>
        <p:nvSpPr>
          <p:cNvPr id="97281" name="Text Box 1">
            <a:extLst>
              <a:ext uri="{FF2B5EF4-FFF2-40B4-BE49-F238E27FC236}">
                <a16:creationId xmlns:a16="http://schemas.microsoft.com/office/drawing/2014/main" id="{CB69FA99-3A6E-1F00-5CE3-55F5C3E37FEB}"/>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CDBAE5A4-4AE1-41FE-9151-EE8589AAC667}" type="slidenum">
              <a:rPr lang="en-US" altLang="en-US" sz="1400">
                <a:latin typeface="Times New Roman" panose="02020603050405020304" pitchFamily="18" charset="0"/>
                <a:cs typeface="DejaVu Sans" charset="0"/>
              </a:rPr>
              <a:pPr algn="r" eaLnBrk="1">
                <a:buClrTx/>
                <a:buFontTx/>
                <a:buNone/>
              </a:pPr>
              <a:t>44</a:t>
            </a:fld>
            <a:endParaRPr lang="en-US" altLang="en-US" sz="1400">
              <a:latin typeface="Times New Roman" panose="02020603050405020304" pitchFamily="18" charset="0"/>
              <a:cs typeface="DejaVu Sans" charset="0"/>
            </a:endParaRPr>
          </a:p>
        </p:txBody>
      </p:sp>
      <p:sp>
        <p:nvSpPr>
          <p:cNvPr id="97282" name="Rectangle 2">
            <a:extLst>
              <a:ext uri="{FF2B5EF4-FFF2-40B4-BE49-F238E27FC236}">
                <a16:creationId xmlns:a16="http://schemas.microsoft.com/office/drawing/2014/main" id="{691A70A7-A758-23B6-E33A-3ECA32D33B72}"/>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97283" name="Rectangle 3">
            <a:extLst>
              <a:ext uri="{FF2B5EF4-FFF2-40B4-BE49-F238E27FC236}">
                <a16:creationId xmlns:a16="http://schemas.microsoft.com/office/drawing/2014/main" id="{A7A9DBB6-137C-5C58-004F-DB30CF37B10D}"/>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81A7FC61-6391-58B2-5369-336FE9F75512}"/>
              </a:ext>
            </a:extLst>
          </p:cNvPr>
          <p:cNvSpPr>
            <a:spLocks noGrp="1" noChangeArrowheads="1"/>
          </p:cNvSpPr>
          <p:nvPr>
            <p:ph type="sldNum"/>
          </p:nvPr>
        </p:nvSpPr>
        <p:spPr>
          <a:ln/>
        </p:spPr>
        <p:txBody>
          <a:bodyPr/>
          <a:lstStyle/>
          <a:p>
            <a:fld id="{58EDA22E-4970-49CE-9592-4AFFD5C7F506}" type="slidenum">
              <a:rPr lang="en-US" altLang="en-US"/>
              <a:pPr/>
              <a:t>45</a:t>
            </a:fld>
            <a:endParaRPr lang="en-US" altLang="en-US"/>
          </a:p>
        </p:txBody>
      </p:sp>
      <p:sp>
        <p:nvSpPr>
          <p:cNvPr id="98305" name="Text Box 1">
            <a:extLst>
              <a:ext uri="{FF2B5EF4-FFF2-40B4-BE49-F238E27FC236}">
                <a16:creationId xmlns:a16="http://schemas.microsoft.com/office/drawing/2014/main" id="{93AC28C5-685B-67E2-3CA7-3F6BFBAA1175}"/>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C36AFD31-6E9C-4023-AC40-4C5F4073DBD5}" type="slidenum">
              <a:rPr lang="en-US" altLang="en-US" sz="1400">
                <a:latin typeface="Times New Roman" panose="02020603050405020304" pitchFamily="18" charset="0"/>
                <a:cs typeface="DejaVu Sans" charset="0"/>
              </a:rPr>
              <a:pPr algn="r" eaLnBrk="1">
                <a:buClrTx/>
                <a:buFontTx/>
                <a:buNone/>
              </a:pPr>
              <a:t>45</a:t>
            </a:fld>
            <a:endParaRPr lang="en-US" altLang="en-US" sz="1400">
              <a:latin typeface="Times New Roman" panose="02020603050405020304" pitchFamily="18" charset="0"/>
              <a:cs typeface="DejaVu Sans" charset="0"/>
            </a:endParaRPr>
          </a:p>
        </p:txBody>
      </p:sp>
      <p:sp>
        <p:nvSpPr>
          <p:cNvPr id="98306" name="Rectangle 2">
            <a:extLst>
              <a:ext uri="{FF2B5EF4-FFF2-40B4-BE49-F238E27FC236}">
                <a16:creationId xmlns:a16="http://schemas.microsoft.com/office/drawing/2014/main" id="{62EFE7F9-C58F-B44E-3F8D-E32A00884783}"/>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98307" name="Rectangle 3">
            <a:extLst>
              <a:ext uri="{FF2B5EF4-FFF2-40B4-BE49-F238E27FC236}">
                <a16:creationId xmlns:a16="http://schemas.microsoft.com/office/drawing/2014/main" id="{0DB25014-7A7F-1866-0D07-CB0A2D189220}"/>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A1C7864F-0D99-BB61-71C9-C2ADC8A4C6CA}"/>
              </a:ext>
            </a:extLst>
          </p:cNvPr>
          <p:cNvSpPr>
            <a:spLocks noGrp="1" noChangeArrowheads="1"/>
          </p:cNvSpPr>
          <p:nvPr>
            <p:ph type="sldNum"/>
          </p:nvPr>
        </p:nvSpPr>
        <p:spPr>
          <a:ln/>
        </p:spPr>
        <p:txBody>
          <a:bodyPr/>
          <a:lstStyle/>
          <a:p>
            <a:fld id="{98D79914-E6E0-411F-BB92-BF9BD0057D45}" type="slidenum">
              <a:rPr lang="en-US" altLang="en-US"/>
              <a:pPr/>
              <a:t>46</a:t>
            </a:fld>
            <a:endParaRPr lang="en-US" altLang="en-US"/>
          </a:p>
        </p:txBody>
      </p:sp>
      <p:sp>
        <p:nvSpPr>
          <p:cNvPr id="99329" name="Text Box 1">
            <a:extLst>
              <a:ext uri="{FF2B5EF4-FFF2-40B4-BE49-F238E27FC236}">
                <a16:creationId xmlns:a16="http://schemas.microsoft.com/office/drawing/2014/main" id="{7E26A5AA-0396-4201-7C14-16FC894493EA}"/>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0E982BC1-7A2F-4BA5-8505-53CBD9A459D2}" type="slidenum">
              <a:rPr lang="en-US" altLang="en-US" sz="1400">
                <a:latin typeface="Times New Roman" panose="02020603050405020304" pitchFamily="18" charset="0"/>
                <a:cs typeface="DejaVu Sans" charset="0"/>
              </a:rPr>
              <a:pPr algn="r" eaLnBrk="1">
                <a:buClrTx/>
                <a:buFontTx/>
                <a:buNone/>
              </a:pPr>
              <a:t>46</a:t>
            </a:fld>
            <a:endParaRPr lang="en-US" altLang="en-US" sz="1400">
              <a:latin typeface="Times New Roman" panose="02020603050405020304" pitchFamily="18" charset="0"/>
              <a:cs typeface="DejaVu Sans" charset="0"/>
            </a:endParaRPr>
          </a:p>
        </p:txBody>
      </p:sp>
      <p:sp>
        <p:nvSpPr>
          <p:cNvPr id="99330" name="Rectangle 2">
            <a:extLst>
              <a:ext uri="{FF2B5EF4-FFF2-40B4-BE49-F238E27FC236}">
                <a16:creationId xmlns:a16="http://schemas.microsoft.com/office/drawing/2014/main" id="{A4CE67DD-FB74-568F-E657-ABC2F6D591EB}"/>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99331" name="Rectangle 3">
            <a:extLst>
              <a:ext uri="{FF2B5EF4-FFF2-40B4-BE49-F238E27FC236}">
                <a16:creationId xmlns:a16="http://schemas.microsoft.com/office/drawing/2014/main" id="{7522A6D6-5ADF-3F97-46FB-5D5D754E9DE8}"/>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F3736046-4A21-C2AF-B224-F86322A73264}"/>
              </a:ext>
            </a:extLst>
          </p:cNvPr>
          <p:cNvSpPr>
            <a:spLocks noGrp="1" noChangeArrowheads="1"/>
          </p:cNvSpPr>
          <p:nvPr>
            <p:ph type="sldNum"/>
          </p:nvPr>
        </p:nvSpPr>
        <p:spPr>
          <a:ln/>
        </p:spPr>
        <p:txBody>
          <a:bodyPr/>
          <a:lstStyle/>
          <a:p>
            <a:fld id="{6FF66B3B-31EA-4A45-B5A3-DD634FF14228}" type="slidenum">
              <a:rPr lang="en-US" altLang="en-US"/>
              <a:pPr/>
              <a:t>47</a:t>
            </a:fld>
            <a:endParaRPr lang="en-US" altLang="en-US"/>
          </a:p>
        </p:txBody>
      </p:sp>
      <p:sp>
        <p:nvSpPr>
          <p:cNvPr id="100353" name="Text Box 1">
            <a:extLst>
              <a:ext uri="{FF2B5EF4-FFF2-40B4-BE49-F238E27FC236}">
                <a16:creationId xmlns:a16="http://schemas.microsoft.com/office/drawing/2014/main" id="{5498AEBF-71F8-50FE-FE6F-54140DD6489A}"/>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6ED1BEF7-895F-4C0E-8D44-8A338CA1E5BD}" type="slidenum">
              <a:rPr lang="en-US" altLang="en-US" sz="1400">
                <a:latin typeface="Times New Roman" panose="02020603050405020304" pitchFamily="18" charset="0"/>
                <a:cs typeface="DejaVu Sans" charset="0"/>
              </a:rPr>
              <a:pPr algn="r" eaLnBrk="1">
                <a:buClrTx/>
                <a:buFontTx/>
                <a:buNone/>
              </a:pPr>
              <a:t>47</a:t>
            </a:fld>
            <a:endParaRPr lang="en-US" altLang="en-US" sz="1400">
              <a:latin typeface="Times New Roman" panose="02020603050405020304" pitchFamily="18" charset="0"/>
              <a:cs typeface="DejaVu Sans" charset="0"/>
            </a:endParaRPr>
          </a:p>
        </p:txBody>
      </p:sp>
      <p:sp>
        <p:nvSpPr>
          <p:cNvPr id="100354" name="Rectangle 2">
            <a:extLst>
              <a:ext uri="{FF2B5EF4-FFF2-40B4-BE49-F238E27FC236}">
                <a16:creationId xmlns:a16="http://schemas.microsoft.com/office/drawing/2014/main" id="{66E716DE-1EB4-E87F-EDB0-8A8B8A5B4DD7}"/>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00355" name="Rectangle 3">
            <a:extLst>
              <a:ext uri="{FF2B5EF4-FFF2-40B4-BE49-F238E27FC236}">
                <a16:creationId xmlns:a16="http://schemas.microsoft.com/office/drawing/2014/main" id="{A230A01A-EDD7-49C3-BB53-7038C2DD1C9F}"/>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2E0B18EC-0894-3CF6-3D2A-430022FF2AD1}"/>
              </a:ext>
            </a:extLst>
          </p:cNvPr>
          <p:cNvSpPr>
            <a:spLocks noGrp="1" noChangeArrowheads="1"/>
          </p:cNvSpPr>
          <p:nvPr>
            <p:ph type="sldNum"/>
          </p:nvPr>
        </p:nvSpPr>
        <p:spPr>
          <a:ln/>
        </p:spPr>
        <p:txBody>
          <a:bodyPr/>
          <a:lstStyle/>
          <a:p>
            <a:fld id="{42C83B71-C278-42D6-B8D0-40400D6648F7}" type="slidenum">
              <a:rPr lang="en-US" altLang="en-US"/>
              <a:pPr/>
              <a:t>48</a:t>
            </a:fld>
            <a:endParaRPr lang="en-US" altLang="en-US"/>
          </a:p>
        </p:txBody>
      </p:sp>
      <p:sp>
        <p:nvSpPr>
          <p:cNvPr id="101377" name="Text Box 1">
            <a:extLst>
              <a:ext uri="{FF2B5EF4-FFF2-40B4-BE49-F238E27FC236}">
                <a16:creationId xmlns:a16="http://schemas.microsoft.com/office/drawing/2014/main" id="{C93DA831-0589-C1E6-7569-17B3AAA081D9}"/>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E3584DC4-87F1-4588-8CCE-FE4F1FB44C04}" type="slidenum">
              <a:rPr lang="en-US" altLang="en-US" sz="1400">
                <a:latin typeface="Times New Roman" panose="02020603050405020304" pitchFamily="18" charset="0"/>
                <a:cs typeface="DejaVu Sans" charset="0"/>
              </a:rPr>
              <a:pPr algn="r" eaLnBrk="1">
                <a:buClrTx/>
                <a:buFontTx/>
                <a:buNone/>
              </a:pPr>
              <a:t>48</a:t>
            </a:fld>
            <a:endParaRPr lang="en-US" altLang="en-US" sz="1400">
              <a:latin typeface="Times New Roman" panose="02020603050405020304" pitchFamily="18" charset="0"/>
              <a:cs typeface="DejaVu Sans" charset="0"/>
            </a:endParaRPr>
          </a:p>
        </p:txBody>
      </p:sp>
      <p:sp>
        <p:nvSpPr>
          <p:cNvPr id="101378" name="Rectangle 2">
            <a:extLst>
              <a:ext uri="{FF2B5EF4-FFF2-40B4-BE49-F238E27FC236}">
                <a16:creationId xmlns:a16="http://schemas.microsoft.com/office/drawing/2014/main" id="{C49866CE-81A8-F893-4BA8-FFC26DED8761}"/>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01379" name="Rectangle 3">
            <a:extLst>
              <a:ext uri="{FF2B5EF4-FFF2-40B4-BE49-F238E27FC236}">
                <a16:creationId xmlns:a16="http://schemas.microsoft.com/office/drawing/2014/main" id="{18F84BE0-CB2F-D8B6-F40C-D5774F077B29}"/>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D0087031-3265-D139-E2D2-AFBA63B50B36}"/>
              </a:ext>
            </a:extLst>
          </p:cNvPr>
          <p:cNvSpPr>
            <a:spLocks noGrp="1" noChangeArrowheads="1"/>
          </p:cNvSpPr>
          <p:nvPr>
            <p:ph type="sldNum"/>
          </p:nvPr>
        </p:nvSpPr>
        <p:spPr>
          <a:ln/>
        </p:spPr>
        <p:txBody>
          <a:bodyPr/>
          <a:lstStyle/>
          <a:p>
            <a:fld id="{C65D9170-F281-4D47-B764-8B3A3C8166B7}" type="slidenum">
              <a:rPr lang="en-US" altLang="en-US"/>
              <a:pPr/>
              <a:t>5</a:t>
            </a:fld>
            <a:endParaRPr lang="en-US" altLang="en-US"/>
          </a:p>
        </p:txBody>
      </p:sp>
      <p:sp>
        <p:nvSpPr>
          <p:cNvPr id="57345" name="Text Box 1">
            <a:extLst>
              <a:ext uri="{FF2B5EF4-FFF2-40B4-BE49-F238E27FC236}">
                <a16:creationId xmlns:a16="http://schemas.microsoft.com/office/drawing/2014/main" id="{63037F8B-6FF4-89C6-ACD8-C93A77A6CEEB}"/>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AC823D0E-A46C-426F-9850-3D96CB5FA7C0}" type="slidenum">
              <a:rPr lang="en-US" altLang="en-US" sz="1400">
                <a:latin typeface="Times New Roman" panose="02020603050405020304" pitchFamily="18" charset="0"/>
                <a:cs typeface="DejaVu Sans" charset="0"/>
              </a:rPr>
              <a:pPr algn="r" eaLnBrk="1">
                <a:buClrTx/>
                <a:buFontTx/>
                <a:buNone/>
              </a:pPr>
              <a:t>5</a:t>
            </a:fld>
            <a:endParaRPr lang="en-US" altLang="en-US" sz="1400">
              <a:latin typeface="Times New Roman" panose="02020603050405020304" pitchFamily="18" charset="0"/>
              <a:cs typeface="DejaVu Sans" charset="0"/>
            </a:endParaRPr>
          </a:p>
        </p:txBody>
      </p:sp>
      <p:sp>
        <p:nvSpPr>
          <p:cNvPr id="57346" name="Rectangle 2">
            <a:extLst>
              <a:ext uri="{FF2B5EF4-FFF2-40B4-BE49-F238E27FC236}">
                <a16:creationId xmlns:a16="http://schemas.microsoft.com/office/drawing/2014/main" id="{D02F9B8D-B6DE-0B12-C505-C84EB852BA44}"/>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57347" name="Rectangle 3">
            <a:extLst>
              <a:ext uri="{FF2B5EF4-FFF2-40B4-BE49-F238E27FC236}">
                <a16:creationId xmlns:a16="http://schemas.microsoft.com/office/drawing/2014/main" id="{34E7D46B-FAC1-24ED-8D02-3585E8EC0548}"/>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F5CEBF46-3139-78CE-18CF-156164E419D9}"/>
              </a:ext>
            </a:extLst>
          </p:cNvPr>
          <p:cNvSpPr>
            <a:spLocks noGrp="1" noChangeArrowheads="1"/>
          </p:cNvSpPr>
          <p:nvPr>
            <p:ph type="sldNum"/>
          </p:nvPr>
        </p:nvSpPr>
        <p:spPr>
          <a:ln/>
        </p:spPr>
        <p:txBody>
          <a:bodyPr/>
          <a:lstStyle/>
          <a:p>
            <a:fld id="{BA564CA7-43CD-4472-8B57-EB7399D93FF6}" type="slidenum">
              <a:rPr lang="en-US" altLang="en-US"/>
              <a:pPr/>
              <a:t>6</a:t>
            </a:fld>
            <a:endParaRPr lang="en-US" altLang="en-US"/>
          </a:p>
        </p:txBody>
      </p:sp>
      <p:sp>
        <p:nvSpPr>
          <p:cNvPr id="58369" name="Text Box 1">
            <a:extLst>
              <a:ext uri="{FF2B5EF4-FFF2-40B4-BE49-F238E27FC236}">
                <a16:creationId xmlns:a16="http://schemas.microsoft.com/office/drawing/2014/main" id="{9661582C-FB3F-02B5-72C8-B09E92D33C1F}"/>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680560A1-34BA-4199-A541-41437C0CCF9B}" type="slidenum">
              <a:rPr lang="en-US" altLang="en-US" sz="1400">
                <a:latin typeface="Times New Roman" panose="02020603050405020304" pitchFamily="18" charset="0"/>
                <a:cs typeface="DejaVu Sans" charset="0"/>
              </a:rPr>
              <a:pPr algn="r" eaLnBrk="1">
                <a:buClrTx/>
                <a:buFontTx/>
                <a:buNone/>
              </a:pPr>
              <a:t>6</a:t>
            </a:fld>
            <a:endParaRPr lang="en-US" altLang="en-US" sz="1400">
              <a:latin typeface="Times New Roman" panose="02020603050405020304" pitchFamily="18" charset="0"/>
              <a:cs typeface="DejaVu Sans" charset="0"/>
            </a:endParaRPr>
          </a:p>
        </p:txBody>
      </p:sp>
      <p:sp>
        <p:nvSpPr>
          <p:cNvPr id="58370" name="Rectangle 2">
            <a:extLst>
              <a:ext uri="{FF2B5EF4-FFF2-40B4-BE49-F238E27FC236}">
                <a16:creationId xmlns:a16="http://schemas.microsoft.com/office/drawing/2014/main" id="{1E81F39E-1285-0466-BCCC-5A12828ABC8D}"/>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58371" name="Rectangle 3">
            <a:extLst>
              <a:ext uri="{FF2B5EF4-FFF2-40B4-BE49-F238E27FC236}">
                <a16:creationId xmlns:a16="http://schemas.microsoft.com/office/drawing/2014/main" id="{A591E8D8-928E-140F-504C-7445EFEFE3E1}"/>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6CA98333-5D26-1F7B-53E2-1A00266285B8}"/>
              </a:ext>
            </a:extLst>
          </p:cNvPr>
          <p:cNvSpPr>
            <a:spLocks noGrp="1" noChangeArrowheads="1"/>
          </p:cNvSpPr>
          <p:nvPr>
            <p:ph type="sldNum"/>
          </p:nvPr>
        </p:nvSpPr>
        <p:spPr>
          <a:ln/>
        </p:spPr>
        <p:txBody>
          <a:bodyPr/>
          <a:lstStyle/>
          <a:p>
            <a:fld id="{11FD5AB4-C8BF-4C1E-8E93-31C208C27DDA}" type="slidenum">
              <a:rPr lang="en-US" altLang="en-US"/>
              <a:pPr/>
              <a:t>7</a:t>
            </a:fld>
            <a:endParaRPr lang="en-US" altLang="en-US"/>
          </a:p>
        </p:txBody>
      </p:sp>
      <p:sp>
        <p:nvSpPr>
          <p:cNvPr id="59393" name="Text Box 1">
            <a:extLst>
              <a:ext uri="{FF2B5EF4-FFF2-40B4-BE49-F238E27FC236}">
                <a16:creationId xmlns:a16="http://schemas.microsoft.com/office/drawing/2014/main" id="{0F9FBBD6-BE80-10FD-5486-CAF2746CE1BF}"/>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3873EC14-C848-4C09-9DB1-39875CE4A8C1}" type="slidenum">
              <a:rPr lang="en-US" altLang="en-US" sz="1400">
                <a:latin typeface="Times New Roman" panose="02020603050405020304" pitchFamily="18" charset="0"/>
                <a:cs typeface="DejaVu Sans" charset="0"/>
              </a:rPr>
              <a:pPr algn="r" eaLnBrk="1">
                <a:buClrTx/>
                <a:buFontTx/>
                <a:buNone/>
              </a:pPr>
              <a:t>7</a:t>
            </a:fld>
            <a:endParaRPr lang="en-US" altLang="en-US" sz="1400">
              <a:latin typeface="Times New Roman" panose="02020603050405020304" pitchFamily="18" charset="0"/>
              <a:cs typeface="DejaVu Sans" charset="0"/>
            </a:endParaRPr>
          </a:p>
        </p:txBody>
      </p:sp>
      <p:sp>
        <p:nvSpPr>
          <p:cNvPr id="59394" name="Rectangle 2">
            <a:extLst>
              <a:ext uri="{FF2B5EF4-FFF2-40B4-BE49-F238E27FC236}">
                <a16:creationId xmlns:a16="http://schemas.microsoft.com/office/drawing/2014/main" id="{C1FB28F4-3E3B-7D70-2CA5-B93E788FDDAA}"/>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59395" name="Rectangle 3">
            <a:extLst>
              <a:ext uri="{FF2B5EF4-FFF2-40B4-BE49-F238E27FC236}">
                <a16:creationId xmlns:a16="http://schemas.microsoft.com/office/drawing/2014/main" id="{61EA8B5C-699E-E957-D607-E22D42245B2E}"/>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0AAD983C-2274-7B0A-0279-96EBCA3586D6}"/>
              </a:ext>
            </a:extLst>
          </p:cNvPr>
          <p:cNvSpPr>
            <a:spLocks noGrp="1" noChangeArrowheads="1"/>
          </p:cNvSpPr>
          <p:nvPr>
            <p:ph type="sldNum"/>
          </p:nvPr>
        </p:nvSpPr>
        <p:spPr>
          <a:ln/>
        </p:spPr>
        <p:txBody>
          <a:bodyPr/>
          <a:lstStyle/>
          <a:p>
            <a:fld id="{AC3D9DE0-4866-481F-B671-80EF0B073947}" type="slidenum">
              <a:rPr lang="en-US" altLang="en-US"/>
              <a:pPr/>
              <a:t>8</a:t>
            </a:fld>
            <a:endParaRPr lang="en-US" altLang="en-US"/>
          </a:p>
        </p:txBody>
      </p:sp>
      <p:sp>
        <p:nvSpPr>
          <p:cNvPr id="60417" name="Text Box 1">
            <a:extLst>
              <a:ext uri="{FF2B5EF4-FFF2-40B4-BE49-F238E27FC236}">
                <a16:creationId xmlns:a16="http://schemas.microsoft.com/office/drawing/2014/main" id="{5CEB7019-B684-16E6-BADB-28A357EC99F4}"/>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B8509E9C-B1A4-4152-9D46-9969116E78C2}" type="slidenum">
              <a:rPr lang="en-US" altLang="en-US" sz="1400">
                <a:latin typeface="Times New Roman" panose="02020603050405020304" pitchFamily="18" charset="0"/>
                <a:cs typeface="DejaVu Sans" charset="0"/>
              </a:rPr>
              <a:pPr algn="r" eaLnBrk="1">
                <a:buClrTx/>
                <a:buFontTx/>
                <a:buNone/>
              </a:pPr>
              <a:t>8</a:t>
            </a:fld>
            <a:endParaRPr lang="en-US" altLang="en-US" sz="1400">
              <a:latin typeface="Times New Roman" panose="02020603050405020304" pitchFamily="18" charset="0"/>
              <a:cs typeface="DejaVu Sans" charset="0"/>
            </a:endParaRPr>
          </a:p>
        </p:txBody>
      </p:sp>
      <p:sp>
        <p:nvSpPr>
          <p:cNvPr id="60418" name="Rectangle 2">
            <a:extLst>
              <a:ext uri="{FF2B5EF4-FFF2-40B4-BE49-F238E27FC236}">
                <a16:creationId xmlns:a16="http://schemas.microsoft.com/office/drawing/2014/main" id="{766D0F47-5202-1C04-FA9C-10CBDED34718}"/>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60419" name="Rectangle 3">
            <a:extLst>
              <a:ext uri="{FF2B5EF4-FFF2-40B4-BE49-F238E27FC236}">
                <a16:creationId xmlns:a16="http://schemas.microsoft.com/office/drawing/2014/main" id="{CC1EC6FC-25F7-C774-157E-C1CE14128D27}"/>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B16DC62D-854B-AE85-ECCC-C1258AF180AC}"/>
              </a:ext>
            </a:extLst>
          </p:cNvPr>
          <p:cNvSpPr>
            <a:spLocks noGrp="1" noChangeArrowheads="1"/>
          </p:cNvSpPr>
          <p:nvPr>
            <p:ph type="sldNum"/>
          </p:nvPr>
        </p:nvSpPr>
        <p:spPr>
          <a:ln/>
        </p:spPr>
        <p:txBody>
          <a:bodyPr/>
          <a:lstStyle/>
          <a:p>
            <a:fld id="{08345BBD-AC60-4970-81CD-547F7C66E50E}" type="slidenum">
              <a:rPr lang="en-US" altLang="en-US"/>
              <a:pPr/>
              <a:t>9</a:t>
            </a:fld>
            <a:endParaRPr lang="en-US" altLang="en-US"/>
          </a:p>
        </p:txBody>
      </p:sp>
      <p:sp>
        <p:nvSpPr>
          <p:cNvPr id="61441" name="Text Box 1">
            <a:extLst>
              <a:ext uri="{FF2B5EF4-FFF2-40B4-BE49-F238E27FC236}">
                <a16:creationId xmlns:a16="http://schemas.microsoft.com/office/drawing/2014/main" id="{949AAED6-3CE7-0085-50BD-3E92124794D9}"/>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r" eaLnBrk="1">
              <a:buClrTx/>
              <a:buFontTx/>
              <a:buNone/>
            </a:pPr>
            <a:fld id="{73897A9A-D664-4FAB-AF67-77118CB35F43}" type="slidenum">
              <a:rPr lang="en-US" altLang="en-US" sz="1400">
                <a:latin typeface="Times New Roman" panose="02020603050405020304" pitchFamily="18" charset="0"/>
                <a:cs typeface="DejaVu Sans" charset="0"/>
              </a:rPr>
              <a:pPr algn="r" eaLnBrk="1">
                <a:buClrTx/>
                <a:buFontTx/>
                <a:buNone/>
              </a:pPr>
              <a:t>9</a:t>
            </a:fld>
            <a:endParaRPr lang="en-US" altLang="en-US" sz="1400">
              <a:latin typeface="Times New Roman" panose="02020603050405020304" pitchFamily="18" charset="0"/>
              <a:cs typeface="DejaVu Sans" charset="0"/>
            </a:endParaRPr>
          </a:p>
        </p:txBody>
      </p:sp>
      <p:sp>
        <p:nvSpPr>
          <p:cNvPr id="61442" name="Rectangle 2">
            <a:extLst>
              <a:ext uri="{FF2B5EF4-FFF2-40B4-BE49-F238E27FC236}">
                <a16:creationId xmlns:a16="http://schemas.microsoft.com/office/drawing/2014/main" id="{DCE40E1B-7DA6-494B-5837-010487D60CD7}"/>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61443" name="Rectangle 3">
            <a:extLst>
              <a:ext uri="{FF2B5EF4-FFF2-40B4-BE49-F238E27FC236}">
                <a16:creationId xmlns:a16="http://schemas.microsoft.com/office/drawing/2014/main" id="{1CB88E92-D5C9-7255-E5DC-FF675425C74F}"/>
              </a:ext>
            </a:extLst>
          </p:cNvPr>
          <p:cNvSpPr txBox="1">
            <a:spLocks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E4C1B-07E9-09CE-CD47-72FFABCF5DA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0E4D6C-AC9B-12A9-551A-5FF4809BDDC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B26FE7DC-5E1E-D849-EB92-409D8303EA05}"/>
              </a:ext>
            </a:extLst>
          </p:cNvPr>
          <p:cNvSpPr>
            <a:spLocks noGrp="1"/>
          </p:cNvSpPr>
          <p:nvPr>
            <p:ph type="sldNum" idx="10"/>
          </p:nvPr>
        </p:nvSpPr>
        <p:spPr/>
        <p:txBody>
          <a:bodyPr/>
          <a:lstStyle>
            <a:lvl1pPr>
              <a:defRPr/>
            </a:lvl1pPr>
          </a:lstStyle>
          <a:p>
            <a:fld id="{01CC1887-8D7D-4180-81B9-8B4858BC546A}" type="slidenum">
              <a:rPr lang="en-US" altLang="en-US"/>
              <a:pPr/>
              <a:t>‹#›</a:t>
            </a:fld>
            <a:endParaRPr lang="en-US" altLang="en-US"/>
          </a:p>
        </p:txBody>
      </p:sp>
    </p:spTree>
    <p:extLst>
      <p:ext uri="{BB962C8B-B14F-4D97-AF65-F5344CB8AC3E}">
        <p14:creationId xmlns:p14="http://schemas.microsoft.com/office/powerpoint/2010/main" val="2398732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E0D59-69C4-AB40-1821-1863CCC9DA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AD9902-A6F6-A328-31A2-78EFB7D94D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E36544C4-F532-25BF-438C-BE4739D31A97}"/>
              </a:ext>
            </a:extLst>
          </p:cNvPr>
          <p:cNvSpPr>
            <a:spLocks noGrp="1"/>
          </p:cNvSpPr>
          <p:nvPr>
            <p:ph type="sldNum" idx="10"/>
          </p:nvPr>
        </p:nvSpPr>
        <p:spPr/>
        <p:txBody>
          <a:bodyPr/>
          <a:lstStyle>
            <a:lvl1pPr>
              <a:defRPr/>
            </a:lvl1pPr>
          </a:lstStyle>
          <a:p>
            <a:fld id="{2C263BE8-8B81-48FB-A4F1-24077CF7FFD4}" type="slidenum">
              <a:rPr lang="en-US" altLang="en-US"/>
              <a:pPr/>
              <a:t>‹#›</a:t>
            </a:fld>
            <a:endParaRPr lang="en-US" altLang="en-US"/>
          </a:p>
        </p:txBody>
      </p:sp>
    </p:spTree>
    <p:extLst>
      <p:ext uri="{BB962C8B-B14F-4D97-AF65-F5344CB8AC3E}">
        <p14:creationId xmlns:p14="http://schemas.microsoft.com/office/powerpoint/2010/main" val="1075438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BCEB05-81BC-6DC0-DD63-F976DE20E60D}"/>
              </a:ext>
            </a:extLst>
          </p:cNvPr>
          <p:cNvSpPr>
            <a:spLocks noGrp="1"/>
          </p:cNvSpPr>
          <p:nvPr>
            <p:ph type="title" orient="vert"/>
          </p:nvPr>
        </p:nvSpPr>
        <p:spPr>
          <a:xfrm>
            <a:off x="6626225" y="882650"/>
            <a:ext cx="2055813" cy="46942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96539D-9294-C5CD-B3A3-09943A6123EC}"/>
              </a:ext>
            </a:extLst>
          </p:cNvPr>
          <p:cNvSpPr>
            <a:spLocks noGrp="1"/>
          </p:cNvSpPr>
          <p:nvPr>
            <p:ph type="body" orient="vert" idx="1"/>
          </p:nvPr>
        </p:nvSpPr>
        <p:spPr>
          <a:xfrm>
            <a:off x="457200" y="882650"/>
            <a:ext cx="6016625" cy="46942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5E99B9D-D927-C40E-2F75-749FD7EB9136}"/>
              </a:ext>
            </a:extLst>
          </p:cNvPr>
          <p:cNvSpPr>
            <a:spLocks noGrp="1"/>
          </p:cNvSpPr>
          <p:nvPr>
            <p:ph type="sldNum" idx="10"/>
          </p:nvPr>
        </p:nvSpPr>
        <p:spPr/>
        <p:txBody>
          <a:bodyPr/>
          <a:lstStyle>
            <a:lvl1pPr>
              <a:defRPr/>
            </a:lvl1pPr>
          </a:lstStyle>
          <a:p>
            <a:fld id="{C76BA1DF-78EB-4443-8F4A-3954EC6C43C5}" type="slidenum">
              <a:rPr lang="en-US" altLang="en-US"/>
              <a:pPr/>
              <a:t>‹#›</a:t>
            </a:fld>
            <a:endParaRPr lang="en-US" altLang="en-US"/>
          </a:p>
        </p:txBody>
      </p:sp>
    </p:spTree>
    <p:extLst>
      <p:ext uri="{BB962C8B-B14F-4D97-AF65-F5344CB8AC3E}">
        <p14:creationId xmlns:p14="http://schemas.microsoft.com/office/powerpoint/2010/main" val="3750179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61DE-9BAC-EF63-53B3-7B504D44EE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BBF1F6-53CD-73FE-4D9F-B3AC5230167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9FDA7B95-3FA9-FD85-4E56-2A94346BB2E8}"/>
              </a:ext>
            </a:extLst>
          </p:cNvPr>
          <p:cNvSpPr>
            <a:spLocks noGrp="1"/>
          </p:cNvSpPr>
          <p:nvPr>
            <p:ph type="sldNum" idx="10"/>
          </p:nvPr>
        </p:nvSpPr>
        <p:spPr/>
        <p:txBody>
          <a:bodyPr/>
          <a:lstStyle>
            <a:lvl1pPr>
              <a:defRPr/>
            </a:lvl1pPr>
          </a:lstStyle>
          <a:p>
            <a:fld id="{109395EF-839D-484C-937E-7BC93A9576EC}" type="slidenum">
              <a:rPr lang="en-US" altLang="en-US"/>
              <a:pPr/>
              <a:t>‹#›</a:t>
            </a:fld>
            <a:endParaRPr lang="en-US" altLang="en-US"/>
          </a:p>
        </p:txBody>
      </p:sp>
    </p:spTree>
    <p:extLst>
      <p:ext uri="{BB962C8B-B14F-4D97-AF65-F5344CB8AC3E}">
        <p14:creationId xmlns:p14="http://schemas.microsoft.com/office/powerpoint/2010/main" val="4208975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C956-6A1F-6409-D9EB-6893CA68F7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9A4631-0762-A495-1752-897A73F651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A6461BFD-C6BF-5011-C8A6-DD3D95E0381C}"/>
              </a:ext>
            </a:extLst>
          </p:cNvPr>
          <p:cNvSpPr>
            <a:spLocks noGrp="1"/>
          </p:cNvSpPr>
          <p:nvPr>
            <p:ph type="sldNum" idx="10"/>
          </p:nvPr>
        </p:nvSpPr>
        <p:spPr/>
        <p:txBody>
          <a:bodyPr/>
          <a:lstStyle>
            <a:lvl1pPr>
              <a:defRPr/>
            </a:lvl1pPr>
          </a:lstStyle>
          <a:p>
            <a:fld id="{3620DAA4-6E5F-4671-91CA-524665069C9C}" type="slidenum">
              <a:rPr lang="en-US" altLang="en-US"/>
              <a:pPr/>
              <a:t>‹#›</a:t>
            </a:fld>
            <a:endParaRPr lang="en-US" altLang="en-US"/>
          </a:p>
        </p:txBody>
      </p:sp>
    </p:spTree>
    <p:extLst>
      <p:ext uri="{BB962C8B-B14F-4D97-AF65-F5344CB8AC3E}">
        <p14:creationId xmlns:p14="http://schemas.microsoft.com/office/powerpoint/2010/main" val="4216210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21780-C878-6DFC-BF85-2BC89429413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0F01EB-29AD-72AD-84A3-51EAE26DD77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Slide Number Placeholder 3">
            <a:extLst>
              <a:ext uri="{FF2B5EF4-FFF2-40B4-BE49-F238E27FC236}">
                <a16:creationId xmlns:a16="http://schemas.microsoft.com/office/drawing/2014/main" id="{E6CD174A-498A-76EC-18C3-9E55FABC36EA}"/>
              </a:ext>
            </a:extLst>
          </p:cNvPr>
          <p:cNvSpPr>
            <a:spLocks noGrp="1"/>
          </p:cNvSpPr>
          <p:nvPr>
            <p:ph type="sldNum" idx="10"/>
          </p:nvPr>
        </p:nvSpPr>
        <p:spPr/>
        <p:txBody>
          <a:bodyPr/>
          <a:lstStyle>
            <a:lvl1pPr>
              <a:defRPr/>
            </a:lvl1pPr>
          </a:lstStyle>
          <a:p>
            <a:fld id="{3DFF8D59-3C99-49AB-ACB4-5123D3736FEE}" type="slidenum">
              <a:rPr lang="en-US" altLang="en-US"/>
              <a:pPr/>
              <a:t>‹#›</a:t>
            </a:fld>
            <a:endParaRPr lang="en-US" altLang="en-US"/>
          </a:p>
        </p:txBody>
      </p:sp>
    </p:spTree>
    <p:extLst>
      <p:ext uri="{BB962C8B-B14F-4D97-AF65-F5344CB8AC3E}">
        <p14:creationId xmlns:p14="http://schemas.microsoft.com/office/powerpoint/2010/main" val="806625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42702-BFD6-4AD7-CB6A-7A97113A9E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DC6F3E-7BB6-DC1D-F797-3623E197B29B}"/>
              </a:ext>
            </a:extLst>
          </p:cNvPr>
          <p:cNvSpPr>
            <a:spLocks noGrp="1"/>
          </p:cNvSpPr>
          <p:nvPr>
            <p:ph sz="half" idx="1"/>
          </p:nvPr>
        </p:nvSpPr>
        <p:spPr>
          <a:xfrm>
            <a:off x="857250" y="2057400"/>
            <a:ext cx="3622675" cy="4033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283E28-16E9-1861-1F47-9E7EDC4EBB09}"/>
              </a:ext>
            </a:extLst>
          </p:cNvPr>
          <p:cNvSpPr>
            <a:spLocks noGrp="1"/>
          </p:cNvSpPr>
          <p:nvPr>
            <p:ph sz="half" idx="2"/>
          </p:nvPr>
        </p:nvSpPr>
        <p:spPr>
          <a:xfrm>
            <a:off x="4632325" y="2057400"/>
            <a:ext cx="3624263" cy="4033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C0FCCF2-9E29-34ED-C2C8-A8C3ADA10AFB}"/>
              </a:ext>
            </a:extLst>
          </p:cNvPr>
          <p:cNvSpPr>
            <a:spLocks noGrp="1"/>
          </p:cNvSpPr>
          <p:nvPr>
            <p:ph type="sldNum" idx="10"/>
          </p:nvPr>
        </p:nvSpPr>
        <p:spPr/>
        <p:txBody>
          <a:bodyPr/>
          <a:lstStyle>
            <a:lvl1pPr>
              <a:defRPr/>
            </a:lvl1pPr>
          </a:lstStyle>
          <a:p>
            <a:fld id="{4BBD9F4F-F830-4E0A-999A-D7CAE0032A29}" type="slidenum">
              <a:rPr lang="en-US" altLang="en-US"/>
              <a:pPr/>
              <a:t>‹#›</a:t>
            </a:fld>
            <a:endParaRPr lang="en-US" altLang="en-US"/>
          </a:p>
        </p:txBody>
      </p:sp>
    </p:spTree>
    <p:extLst>
      <p:ext uri="{BB962C8B-B14F-4D97-AF65-F5344CB8AC3E}">
        <p14:creationId xmlns:p14="http://schemas.microsoft.com/office/powerpoint/2010/main" val="2638612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03B93-7875-6AB6-3658-0365ADADC07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C458E9-996A-DA17-F211-76D371EF823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D5FACA-4792-7DF4-F7E7-2D65A441C0E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85B977-91D0-4EEB-D53B-0DB3857122E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F3B947-3E93-DEEB-DBB6-0B8F54429B4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6CB42E2-FC37-1A16-D466-79D4D8D4A445}"/>
              </a:ext>
            </a:extLst>
          </p:cNvPr>
          <p:cNvSpPr>
            <a:spLocks noGrp="1"/>
          </p:cNvSpPr>
          <p:nvPr>
            <p:ph type="sldNum" idx="10"/>
          </p:nvPr>
        </p:nvSpPr>
        <p:spPr/>
        <p:txBody>
          <a:bodyPr/>
          <a:lstStyle>
            <a:lvl1pPr>
              <a:defRPr/>
            </a:lvl1pPr>
          </a:lstStyle>
          <a:p>
            <a:fld id="{C8108E14-694F-4444-812A-F96375655AF6}" type="slidenum">
              <a:rPr lang="en-US" altLang="en-US"/>
              <a:pPr/>
              <a:t>‹#›</a:t>
            </a:fld>
            <a:endParaRPr lang="en-US" altLang="en-US"/>
          </a:p>
        </p:txBody>
      </p:sp>
    </p:spTree>
    <p:extLst>
      <p:ext uri="{BB962C8B-B14F-4D97-AF65-F5344CB8AC3E}">
        <p14:creationId xmlns:p14="http://schemas.microsoft.com/office/powerpoint/2010/main" val="3365402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C60CB-4538-6A92-3DCF-56192CEF5FA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BE3F83C-33CE-4F29-7E19-67B6F67176C4}"/>
              </a:ext>
            </a:extLst>
          </p:cNvPr>
          <p:cNvSpPr>
            <a:spLocks noGrp="1"/>
          </p:cNvSpPr>
          <p:nvPr>
            <p:ph type="sldNum" idx="10"/>
          </p:nvPr>
        </p:nvSpPr>
        <p:spPr/>
        <p:txBody>
          <a:bodyPr/>
          <a:lstStyle>
            <a:lvl1pPr>
              <a:defRPr/>
            </a:lvl1pPr>
          </a:lstStyle>
          <a:p>
            <a:fld id="{64112C2D-17D5-4B7E-AE96-0BAF703A225C}" type="slidenum">
              <a:rPr lang="en-US" altLang="en-US"/>
              <a:pPr/>
              <a:t>‹#›</a:t>
            </a:fld>
            <a:endParaRPr lang="en-US" altLang="en-US"/>
          </a:p>
        </p:txBody>
      </p:sp>
    </p:spTree>
    <p:extLst>
      <p:ext uri="{BB962C8B-B14F-4D97-AF65-F5344CB8AC3E}">
        <p14:creationId xmlns:p14="http://schemas.microsoft.com/office/powerpoint/2010/main" val="3826227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065E22-FEEA-C4A2-8B9E-7EF94415B414}"/>
              </a:ext>
            </a:extLst>
          </p:cNvPr>
          <p:cNvSpPr>
            <a:spLocks noGrp="1"/>
          </p:cNvSpPr>
          <p:nvPr>
            <p:ph type="sldNum" idx="10"/>
          </p:nvPr>
        </p:nvSpPr>
        <p:spPr/>
        <p:txBody>
          <a:bodyPr/>
          <a:lstStyle>
            <a:lvl1pPr>
              <a:defRPr/>
            </a:lvl1pPr>
          </a:lstStyle>
          <a:p>
            <a:fld id="{E25CAAEB-E747-46EE-B87D-D7875CC21C6C}" type="slidenum">
              <a:rPr lang="en-US" altLang="en-US"/>
              <a:pPr/>
              <a:t>‹#›</a:t>
            </a:fld>
            <a:endParaRPr lang="en-US" altLang="en-US"/>
          </a:p>
        </p:txBody>
      </p:sp>
    </p:spTree>
    <p:extLst>
      <p:ext uri="{BB962C8B-B14F-4D97-AF65-F5344CB8AC3E}">
        <p14:creationId xmlns:p14="http://schemas.microsoft.com/office/powerpoint/2010/main" val="11718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CC610-8F8A-2828-611C-CAE44FAE2A8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9D78F5-A9C5-7940-E7D2-144583E10F1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90294A-19EB-B033-DFFD-D7FB3237DF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B2B12B9F-9F7D-4AA7-E13E-74462F937FB5}"/>
              </a:ext>
            </a:extLst>
          </p:cNvPr>
          <p:cNvSpPr>
            <a:spLocks noGrp="1"/>
          </p:cNvSpPr>
          <p:nvPr>
            <p:ph type="sldNum" idx="10"/>
          </p:nvPr>
        </p:nvSpPr>
        <p:spPr/>
        <p:txBody>
          <a:bodyPr/>
          <a:lstStyle>
            <a:lvl1pPr>
              <a:defRPr/>
            </a:lvl1pPr>
          </a:lstStyle>
          <a:p>
            <a:fld id="{F007E532-83C2-4FEA-97D3-23C44555C73A}" type="slidenum">
              <a:rPr lang="en-US" altLang="en-US"/>
              <a:pPr/>
              <a:t>‹#›</a:t>
            </a:fld>
            <a:endParaRPr lang="en-US" altLang="en-US"/>
          </a:p>
        </p:txBody>
      </p:sp>
    </p:spTree>
    <p:extLst>
      <p:ext uri="{BB962C8B-B14F-4D97-AF65-F5344CB8AC3E}">
        <p14:creationId xmlns:p14="http://schemas.microsoft.com/office/powerpoint/2010/main" val="3119541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12E75-97FE-5E4B-808D-96669EE921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852F61-EE0F-370F-B0AF-AFBBF89EC4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F3EC6AAD-03AA-CB7B-528E-9C7669D1FE62}"/>
              </a:ext>
            </a:extLst>
          </p:cNvPr>
          <p:cNvSpPr>
            <a:spLocks noGrp="1"/>
          </p:cNvSpPr>
          <p:nvPr>
            <p:ph type="sldNum" idx="10"/>
          </p:nvPr>
        </p:nvSpPr>
        <p:spPr/>
        <p:txBody>
          <a:bodyPr/>
          <a:lstStyle>
            <a:lvl1pPr>
              <a:defRPr/>
            </a:lvl1pPr>
          </a:lstStyle>
          <a:p>
            <a:fld id="{338269D5-2CBF-4030-AE19-72BDD621891F}" type="slidenum">
              <a:rPr lang="en-US" altLang="en-US"/>
              <a:pPr/>
              <a:t>‹#›</a:t>
            </a:fld>
            <a:endParaRPr lang="en-US" altLang="en-US"/>
          </a:p>
        </p:txBody>
      </p:sp>
    </p:spTree>
    <p:extLst>
      <p:ext uri="{BB962C8B-B14F-4D97-AF65-F5344CB8AC3E}">
        <p14:creationId xmlns:p14="http://schemas.microsoft.com/office/powerpoint/2010/main" val="964379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F1688-2EE7-288D-64F3-8917522F067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BF02BA-15B1-5690-A800-BA12BED46AC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717011-3631-4F0D-A1B0-B11DC99685B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C9D20F3F-2FDA-7AEF-68E2-6F75B69BF1E7}"/>
              </a:ext>
            </a:extLst>
          </p:cNvPr>
          <p:cNvSpPr>
            <a:spLocks noGrp="1"/>
          </p:cNvSpPr>
          <p:nvPr>
            <p:ph type="sldNum" idx="10"/>
          </p:nvPr>
        </p:nvSpPr>
        <p:spPr/>
        <p:txBody>
          <a:bodyPr/>
          <a:lstStyle>
            <a:lvl1pPr>
              <a:defRPr/>
            </a:lvl1pPr>
          </a:lstStyle>
          <a:p>
            <a:fld id="{92A4CD70-31E6-475E-A312-C447BA970B27}" type="slidenum">
              <a:rPr lang="en-US" altLang="en-US"/>
              <a:pPr/>
              <a:t>‹#›</a:t>
            </a:fld>
            <a:endParaRPr lang="en-US" altLang="en-US"/>
          </a:p>
        </p:txBody>
      </p:sp>
    </p:spTree>
    <p:extLst>
      <p:ext uri="{BB962C8B-B14F-4D97-AF65-F5344CB8AC3E}">
        <p14:creationId xmlns:p14="http://schemas.microsoft.com/office/powerpoint/2010/main" val="987071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B8E4D-7818-C353-2BF8-3804505FA2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C48347-E54D-84ED-56A7-2866BE9E40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259A9B9-77B9-53D6-2A88-466F53E0EFF0}"/>
              </a:ext>
            </a:extLst>
          </p:cNvPr>
          <p:cNvSpPr>
            <a:spLocks noGrp="1"/>
          </p:cNvSpPr>
          <p:nvPr>
            <p:ph type="sldNum" idx="10"/>
          </p:nvPr>
        </p:nvSpPr>
        <p:spPr/>
        <p:txBody>
          <a:bodyPr/>
          <a:lstStyle>
            <a:lvl1pPr>
              <a:defRPr/>
            </a:lvl1pPr>
          </a:lstStyle>
          <a:p>
            <a:fld id="{E7D33B5D-C6C4-49B0-B1D6-96F99714FDDB}" type="slidenum">
              <a:rPr lang="en-US" altLang="en-US"/>
              <a:pPr/>
              <a:t>‹#›</a:t>
            </a:fld>
            <a:endParaRPr lang="en-US" altLang="en-US"/>
          </a:p>
        </p:txBody>
      </p:sp>
    </p:spTree>
    <p:extLst>
      <p:ext uri="{BB962C8B-B14F-4D97-AF65-F5344CB8AC3E}">
        <p14:creationId xmlns:p14="http://schemas.microsoft.com/office/powerpoint/2010/main" val="2117024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B66B48-7AD7-C3FF-44F2-D6305E18F562}"/>
              </a:ext>
            </a:extLst>
          </p:cNvPr>
          <p:cNvSpPr>
            <a:spLocks noGrp="1"/>
          </p:cNvSpPr>
          <p:nvPr>
            <p:ph type="title" orient="vert"/>
          </p:nvPr>
        </p:nvSpPr>
        <p:spPr>
          <a:xfrm>
            <a:off x="6410325" y="609600"/>
            <a:ext cx="1849438" cy="54816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027702-BA22-120D-5F30-ED94103425DA}"/>
              </a:ext>
            </a:extLst>
          </p:cNvPr>
          <p:cNvSpPr>
            <a:spLocks noGrp="1"/>
          </p:cNvSpPr>
          <p:nvPr>
            <p:ph type="body" orient="vert" idx="1"/>
          </p:nvPr>
        </p:nvSpPr>
        <p:spPr>
          <a:xfrm>
            <a:off x="857250" y="609600"/>
            <a:ext cx="5400675" cy="5481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9388262E-6934-08EE-0B4C-3ACCBE16CFC8}"/>
              </a:ext>
            </a:extLst>
          </p:cNvPr>
          <p:cNvSpPr>
            <a:spLocks noGrp="1"/>
          </p:cNvSpPr>
          <p:nvPr>
            <p:ph type="sldNum" idx="10"/>
          </p:nvPr>
        </p:nvSpPr>
        <p:spPr/>
        <p:txBody>
          <a:bodyPr/>
          <a:lstStyle>
            <a:lvl1pPr>
              <a:defRPr/>
            </a:lvl1pPr>
          </a:lstStyle>
          <a:p>
            <a:fld id="{A31D7B19-AEA2-4179-B1F7-5665D9BC7CFD}" type="slidenum">
              <a:rPr lang="en-US" altLang="en-US"/>
              <a:pPr/>
              <a:t>‹#›</a:t>
            </a:fld>
            <a:endParaRPr lang="en-US" altLang="en-US"/>
          </a:p>
        </p:txBody>
      </p:sp>
    </p:spTree>
    <p:extLst>
      <p:ext uri="{BB962C8B-B14F-4D97-AF65-F5344CB8AC3E}">
        <p14:creationId xmlns:p14="http://schemas.microsoft.com/office/powerpoint/2010/main" val="534262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D298E-D097-9BCF-2556-0DF0945DE6F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A3BF3B-FA3B-E400-AB22-72EC290F8F1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Slide Number Placeholder 3">
            <a:extLst>
              <a:ext uri="{FF2B5EF4-FFF2-40B4-BE49-F238E27FC236}">
                <a16:creationId xmlns:a16="http://schemas.microsoft.com/office/drawing/2014/main" id="{7BD2F75F-5646-D768-4650-F4A1BA1095E5}"/>
              </a:ext>
            </a:extLst>
          </p:cNvPr>
          <p:cNvSpPr>
            <a:spLocks noGrp="1"/>
          </p:cNvSpPr>
          <p:nvPr>
            <p:ph type="sldNum" idx="10"/>
          </p:nvPr>
        </p:nvSpPr>
        <p:spPr/>
        <p:txBody>
          <a:bodyPr/>
          <a:lstStyle>
            <a:lvl1pPr>
              <a:defRPr/>
            </a:lvl1pPr>
          </a:lstStyle>
          <a:p>
            <a:fld id="{9F8DC3F0-F8A0-43FD-B76D-E2C973DF8998}" type="slidenum">
              <a:rPr lang="en-US" altLang="en-US"/>
              <a:pPr/>
              <a:t>‹#›</a:t>
            </a:fld>
            <a:endParaRPr lang="en-US" altLang="en-US"/>
          </a:p>
        </p:txBody>
      </p:sp>
    </p:spTree>
    <p:extLst>
      <p:ext uri="{BB962C8B-B14F-4D97-AF65-F5344CB8AC3E}">
        <p14:creationId xmlns:p14="http://schemas.microsoft.com/office/powerpoint/2010/main" val="2409851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6A1A-F263-61C2-FD88-37F9150C72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7977B0-36C0-8ACD-C6A3-C21B943B86FC}"/>
              </a:ext>
            </a:extLst>
          </p:cNvPr>
          <p:cNvSpPr>
            <a:spLocks noGrp="1"/>
          </p:cNvSpPr>
          <p:nvPr>
            <p:ph sz="half" idx="1"/>
          </p:nvPr>
        </p:nvSpPr>
        <p:spPr>
          <a:xfrm>
            <a:off x="457200" y="1604963"/>
            <a:ext cx="4035425" cy="3971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FCD0B6-969F-B621-9D9A-2A883A10FB9E}"/>
              </a:ext>
            </a:extLst>
          </p:cNvPr>
          <p:cNvSpPr>
            <a:spLocks noGrp="1"/>
          </p:cNvSpPr>
          <p:nvPr>
            <p:ph sz="half" idx="2"/>
          </p:nvPr>
        </p:nvSpPr>
        <p:spPr>
          <a:xfrm>
            <a:off x="4645025" y="1604963"/>
            <a:ext cx="4037013" cy="3971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A6D3D3F5-65D5-6E0A-C9C9-58D93BFF3D85}"/>
              </a:ext>
            </a:extLst>
          </p:cNvPr>
          <p:cNvSpPr>
            <a:spLocks noGrp="1"/>
          </p:cNvSpPr>
          <p:nvPr>
            <p:ph type="sldNum" idx="10"/>
          </p:nvPr>
        </p:nvSpPr>
        <p:spPr/>
        <p:txBody>
          <a:bodyPr/>
          <a:lstStyle>
            <a:lvl1pPr>
              <a:defRPr/>
            </a:lvl1pPr>
          </a:lstStyle>
          <a:p>
            <a:fld id="{37496084-7CC1-42F3-BF6C-756B9B0E27DB}" type="slidenum">
              <a:rPr lang="en-US" altLang="en-US"/>
              <a:pPr/>
              <a:t>‹#›</a:t>
            </a:fld>
            <a:endParaRPr lang="en-US" altLang="en-US"/>
          </a:p>
        </p:txBody>
      </p:sp>
    </p:spTree>
    <p:extLst>
      <p:ext uri="{BB962C8B-B14F-4D97-AF65-F5344CB8AC3E}">
        <p14:creationId xmlns:p14="http://schemas.microsoft.com/office/powerpoint/2010/main" val="1075960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02C1C-01AC-1411-0F10-078E2093C41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19E261-3487-DF88-AC0F-7B725348700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651B16-251C-23D8-D65B-406A79D8EE1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582A59-598B-BE1A-EB7F-DDC75E28EB5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028E77-9BD0-E2C2-C460-0EDCA372527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8BCADA5-D03F-AE53-AF86-9880358B1D6B}"/>
              </a:ext>
            </a:extLst>
          </p:cNvPr>
          <p:cNvSpPr>
            <a:spLocks noGrp="1"/>
          </p:cNvSpPr>
          <p:nvPr>
            <p:ph type="sldNum" idx="10"/>
          </p:nvPr>
        </p:nvSpPr>
        <p:spPr/>
        <p:txBody>
          <a:bodyPr/>
          <a:lstStyle>
            <a:lvl1pPr>
              <a:defRPr/>
            </a:lvl1pPr>
          </a:lstStyle>
          <a:p>
            <a:fld id="{778B79DB-B2D1-4DC1-B196-BA38D711C108}" type="slidenum">
              <a:rPr lang="en-US" altLang="en-US"/>
              <a:pPr/>
              <a:t>‹#›</a:t>
            </a:fld>
            <a:endParaRPr lang="en-US" altLang="en-US"/>
          </a:p>
        </p:txBody>
      </p:sp>
    </p:spTree>
    <p:extLst>
      <p:ext uri="{BB962C8B-B14F-4D97-AF65-F5344CB8AC3E}">
        <p14:creationId xmlns:p14="http://schemas.microsoft.com/office/powerpoint/2010/main" val="90822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A6E27-8045-5948-C594-2CAED322689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C344987-1DE7-7D96-9B09-1417429B9BE9}"/>
              </a:ext>
            </a:extLst>
          </p:cNvPr>
          <p:cNvSpPr>
            <a:spLocks noGrp="1"/>
          </p:cNvSpPr>
          <p:nvPr>
            <p:ph type="sldNum" idx="10"/>
          </p:nvPr>
        </p:nvSpPr>
        <p:spPr/>
        <p:txBody>
          <a:bodyPr/>
          <a:lstStyle>
            <a:lvl1pPr>
              <a:defRPr/>
            </a:lvl1pPr>
          </a:lstStyle>
          <a:p>
            <a:fld id="{FB80A128-F471-4DA2-B469-56C23DB12952}" type="slidenum">
              <a:rPr lang="en-US" altLang="en-US"/>
              <a:pPr/>
              <a:t>‹#›</a:t>
            </a:fld>
            <a:endParaRPr lang="en-US" altLang="en-US"/>
          </a:p>
        </p:txBody>
      </p:sp>
    </p:spTree>
    <p:extLst>
      <p:ext uri="{BB962C8B-B14F-4D97-AF65-F5344CB8AC3E}">
        <p14:creationId xmlns:p14="http://schemas.microsoft.com/office/powerpoint/2010/main" val="3489001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AFEC86-BA87-F3B7-CEA0-C5319DFF279F}"/>
              </a:ext>
            </a:extLst>
          </p:cNvPr>
          <p:cNvSpPr>
            <a:spLocks noGrp="1"/>
          </p:cNvSpPr>
          <p:nvPr>
            <p:ph type="sldNum" idx="10"/>
          </p:nvPr>
        </p:nvSpPr>
        <p:spPr/>
        <p:txBody>
          <a:bodyPr/>
          <a:lstStyle>
            <a:lvl1pPr>
              <a:defRPr/>
            </a:lvl1pPr>
          </a:lstStyle>
          <a:p>
            <a:fld id="{9B5FE857-CB36-496B-B63D-E05927289375}" type="slidenum">
              <a:rPr lang="en-US" altLang="en-US"/>
              <a:pPr/>
              <a:t>‹#›</a:t>
            </a:fld>
            <a:endParaRPr lang="en-US" altLang="en-US"/>
          </a:p>
        </p:txBody>
      </p:sp>
    </p:spTree>
    <p:extLst>
      <p:ext uri="{BB962C8B-B14F-4D97-AF65-F5344CB8AC3E}">
        <p14:creationId xmlns:p14="http://schemas.microsoft.com/office/powerpoint/2010/main" val="1536621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970CA-1EA5-FCC2-5778-7D4E39BFB44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ACE4B7-7A91-9124-AA44-2D6DDE46904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13BA86-E96E-387B-E646-CC2A6BC6EAC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7CA23A76-F4BB-BD4F-96EC-5EB4DBD74A2B}"/>
              </a:ext>
            </a:extLst>
          </p:cNvPr>
          <p:cNvSpPr>
            <a:spLocks noGrp="1"/>
          </p:cNvSpPr>
          <p:nvPr>
            <p:ph type="sldNum" idx="10"/>
          </p:nvPr>
        </p:nvSpPr>
        <p:spPr/>
        <p:txBody>
          <a:bodyPr/>
          <a:lstStyle>
            <a:lvl1pPr>
              <a:defRPr/>
            </a:lvl1pPr>
          </a:lstStyle>
          <a:p>
            <a:fld id="{CFA77DC6-6CEE-4702-91F3-5AC69DB31FB0}" type="slidenum">
              <a:rPr lang="en-US" altLang="en-US"/>
              <a:pPr/>
              <a:t>‹#›</a:t>
            </a:fld>
            <a:endParaRPr lang="en-US" altLang="en-US"/>
          </a:p>
        </p:txBody>
      </p:sp>
    </p:spTree>
    <p:extLst>
      <p:ext uri="{BB962C8B-B14F-4D97-AF65-F5344CB8AC3E}">
        <p14:creationId xmlns:p14="http://schemas.microsoft.com/office/powerpoint/2010/main" val="2072254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28AC-E0CE-58E3-D484-EAC9204E174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0831D8-8686-C42C-D605-C36AA32A923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BE816D-22C2-7E3A-5EBD-858ED6D6535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239BAB0F-FAA6-36C6-AB8D-4DB33BB12D70}"/>
              </a:ext>
            </a:extLst>
          </p:cNvPr>
          <p:cNvSpPr>
            <a:spLocks noGrp="1"/>
          </p:cNvSpPr>
          <p:nvPr>
            <p:ph type="sldNum" idx="10"/>
          </p:nvPr>
        </p:nvSpPr>
        <p:spPr/>
        <p:txBody>
          <a:bodyPr/>
          <a:lstStyle>
            <a:lvl1pPr>
              <a:defRPr/>
            </a:lvl1pPr>
          </a:lstStyle>
          <a:p>
            <a:fld id="{21B7528B-EEDC-4616-A52A-383DD66C3A1F}" type="slidenum">
              <a:rPr lang="en-US" altLang="en-US"/>
              <a:pPr/>
              <a:t>‹#›</a:t>
            </a:fld>
            <a:endParaRPr lang="en-US" altLang="en-US"/>
          </a:p>
        </p:txBody>
      </p:sp>
    </p:spTree>
    <p:extLst>
      <p:ext uri="{BB962C8B-B14F-4D97-AF65-F5344CB8AC3E}">
        <p14:creationId xmlns:p14="http://schemas.microsoft.com/office/powerpoint/2010/main" val="3642740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1025" name="Rectangle 1" hidden="1">
            <a:extLst>
              <a:ext uri="{FF2B5EF4-FFF2-40B4-BE49-F238E27FC236}">
                <a16:creationId xmlns:a16="http://schemas.microsoft.com/office/drawing/2014/main" id="{BE32ED9A-EC63-5DDB-F4FE-1F3B3A9F5A95}"/>
              </a:ext>
            </a:extLst>
          </p:cNvPr>
          <p:cNvSpPr>
            <a:spLocks noChangeArrowheads="1"/>
          </p:cNvSpPr>
          <p:nvPr/>
        </p:nvSpPr>
        <p:spPr bwMode="auto">
          <a:xfrm>
            <a:off x="182563" y="182563"/>
            <a:ext cx="8778875" cy="6492875"/>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6" name="Rectangle 2">
            <a:extLst>
              <a:ext uri="{FF2B5EF4-FFF2-40B4-BE49-F238E27FC236}">
                <a16:creationId xmlns:a16="http://schemas.microsoft.com/office/drawing/2014/main" id="{48475653-6C05-5679-BCD3-2088F3B57A37}"/>
              </a:ext>
            </a:extLst>
          </p:cNvPr>
          <p:cNvSpPr>
            <a:spLocks noChangeArrowheads="1"/>
          </p:cNvSpPr>
          <p:nvPr/>
        </p:nvSpPr>
        <p:spPr bwMode="auto">
          <a:xfrm>
            <a:off x="182563" y="182563"/>
            <a:ext cx="8778875" cy="6492875"/>
          </a:xfrm>
          <a:prstGeom prst="rect">
            <a:avLst/>
          </a:prstGeom>
          <a:solidFill>
            <a:srgbClr val="A6B727"/>
          </a:solidFill>
          <a:ln w="12600" cap="sq">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027" name="Group 3">
            <a:extLst>
              <a:ext uri="{FF2B5EF4-FFF2-40B4-BE49-F238E27FC236}">
                <a16:creationId xmlns:a16="http://schemas.microsoft.com/office/drawing/2014/main" id="{BCDCF5B6-293E-C7A3-AFDD-6F9C17947802}"/>
              </a:ext>
            </a:extLst>
          </p:cNvPr>
          <p:cNvGrpSpPr>
            <a:grpSpLocks/>
          </p:cNvGrpSpPr>
          <p:nvPr/>
        </p:nvGrpSpPr>
        <p:grpSpPr bwMode="auto">
          <a:xfrm>
            <a:off x="1484313" y="3733800"/>
            <a:ext cx="6169025" cy="0"/>
            <a:chOff x="935" y="2352"/>
            <a:chExt cx="3886" cy="0"/>
          </a:xfrm>
        </p:grpSpPr>
        <p:cxnSp>
          <p:nvCxnSpPr>
            <p:cNvPr id="1028" name="AutoShape 4">
              <a:extLst>
                <a:ext uri="{FF2B5EF4-FFF2-40B4-BE49-F238E27FC236}">
                  <a16:creationId xmlns:a16="http://schemas.microsoft.com/office/drawing/2014/main" id="{5E9FB4D1-176E-E1E0-E5E3-1EB379D3E75D}"/>
                </a:ext>
              </a:extLst>
            </p:cNvPr>
            <p:cNvCxnSpPr>
              <a:cxnSpLocks noChangeShapeType="1"/>
            </p:cNvCxnSpPr>
            <p:nvPr/>
          </p:nvCxnSpPr>
          <p:spPr bwMode="auto">
            <a:xfrm>
              <a:off x="935" y="2352"/>
              <a:ext cx="3887" cy="0"/>
            </a:xfrm>
            <a:prstGeom prst="straightConnector1">
              <a:avLst/>
            </a:prstGeom>
            <a:noFill/>
            <a:ln w="1008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29" name="Text Box 5">
              <a:extLst>
                <a:ext uri="{FF2B5EF4-FFF2-40B4-BE49-F238E27FC236}">
                  <a16:creationId xmlns:a16="http://schemas.microsoft.com/office/drawing/2014/main" id="{1B76AF06-1397-25E5-D6D8-9419D27AAECD}"/>
                </a:ext>
              </a:extLst>
            </p:cNvPr>
            <p:cNvSpPr txBox="1">
              <a:spLocks noChangeArrowheads="1"/>
            </p:cNvSpPr>
            <p:nvPr/>
          </p:nvSpPr>
          <p:spPr bwMode="auto">
            <a:xfrm>
              <a:off x="935" y="2352"/>
              <a:ext cx="3886"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030" name="Rectangle 6">
            <a:extLst>
              <a:ext uri="{FF2B5EF4-FFF2-40B4-BE49-F238E27FC236}">
                <a16:creationId xmlns:a16="http://schemas.microsoft.com/office/drawing/2014/main" id="{D34CF541-DDDF-F8B5-FCF4-BC7359E56F8A}"/>
              </a:ext>
            </a:extLst>
          </p:cNvPr>
          <p:cNvSpPr>
            <a:spLocks noGrp="1" noChangeArrowheads="1"/>
          </p:cNvSpPr>
          <p:nvPr>
            <p:ph type="title"/>
          </p:nvPr>
        </p:nvSpPr>
        <p:spPr bwMode="auto">
          <a:xfrm>
            <a:off x="831850" y="882650"/>
            <a:ext cx="7470775" cy="292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31" name="Text Box 7">
            <a:extLst>
              <a:ext uri="{FF2B5EF4-FFF2-40B4-BE49-F238E27FC236}">
                <a16:creationId xmlns:a16="http://schemas.microsoft.com/office/drawing/2014/main" id="{C30DC4DE-B58E-AB75-CE22-397F9145DAA1}"/>
              </a:ext>
            </a:extLst>
          </p:cNvPr>
          <p:cNvSpPr txBox="1">
            <a:spLocks noChangeArrowheads="1"/>
          </p:cNvSpPr>
          <p:nvPr/>
        </p:nvSpPr>
        <p:spPr bwMode="auto">
          <a:xfrm>
            <a:off x="857250" y="6224588"/>
            <a:ext cx="17462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2" name="Text Box 8">
            <a:extLst>
              <a:ext uri="{FF2B5EF4-FFF2-40B4-BE49-F238E27FC236}">
                <a16:creationId xmlns:a16="http://schemas.microsoft.com/office/drawing/2014/main" id="{98EA62CC-1078-3842-D329-01B3449BB66E}"/>
              </a:ext>
            </a:extLst>
          </p:cNvPr>
          <p:cNvSpPr txBox="1">
            <a:spLocks noChangeArrowheads="1"/>
          </p:cNvSpPr>
          <p:nvPr/>
        </p:nvSpPr>
        <p:spPr bwMode="auto">
          <a:xfrm>
            <a:off x="2962275" y="6224588"/>
            <a:ext cx="353853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3" name="Rectangle 9">
            <a:extLst>
              <a:ext uri="{FF2B5EF4-FFF2-40B4-BE49-F238E27FC236}">
                <a16:creationId xmlns:a16="http://schemas.microsoft.com/office/drawing/2014/main" id="{4B6BDFDB-0416-BE9D-61F6-406B4986D084}"/>
              </a:ext>
            </a:extLst>
          </p:cNvPr>
          <p:cNvSpPr>
            <a:spLocks noGrp="1" noChangeArrowheads="1"/>
          </p:cNvSpPr>
          <p:nvPr>
            <p:ph type="sldNum"/>
          </p:nvPr>
        </p:nvSpPr>
        <p:spPr bwMode="auto">
          <a:xfrm>
            <a:off x="6997700" y="6224588"/>
            <a:ext cx="1274763"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marL="215900" indent="-214313" algn="r" eaLnBrk="1">
              <a:lnSpc>
                <a:spcPct val="100000"/>
              </a:lnSpc>
              <a:buClrTx/>
              <a:buSzPct val="45000"/>
              <a:buFontTx/>
              <a:buNone/>
              <a:tabLst>
                <a:tab pos="457200" algn="l"/>
                <a:tab pos="914400" algn="l"/>
              </a:tabLst>
              <a:defRPr sz="1000">
                <a:solidFill>
                  <a:srgbClr val="FFFFFF"/>
                </a:solidFill>
                <a:latin typeface="Garamond" panose="02020404030301010803" pitchFamily="18" charset="0"/>
                <a:cs typeface="Segoe UI" panose="020B0502040204020203" pitchFamily="34" charset="0"/>
              </a:defRPr>
            </a:lvl1pPr>
          </a:lstStyle>
          <a:p>
            <a:fld id="{D60F4510-7839-4B5A-9911-E304E750B161}" type="slidenum">
              <a:rPr lang="en-US" altLang="en-US"/>
              <a:pPr/>
              <a:t>‹#›</a:t>
            </a:fld>
            <a:endParaRPr lang="en-US" altLang="en-US"/>
          </a:p>
        </p:txBody>
      </p:sp>
      <p:sp>
        <p:nvSpPr>
          <p:cNvPr id="1034" name="Rectangle 10">
            <a:extLst>
              <a:ext uri="{FF2B5EF4-FFF2-40B4-BE49-F238E27FC236}">
                <a16:creationId xmlns:a16="http://schemas.microsoft.com/office/drawing/2014/main" id="{BB21988A-094B-E220-CB79-562BC000BA99}"/>
              </a:ext>
            </a:extLst>
          </p:cNvPr>
          <p:cNvSpPr>
            <a:spLocks noGrp="1" noChangeArrowheads="1"/>
          </p:cNvSpPr>
          <p:nvPr>
            <p:ph type="body" idx="1"/>
          </p:nvPr>
        </p:nvSpPr>
        <p:spPr bwMode="auto">
          <a:xfrm>
            <a:off x="457200" y="1604963"/>
            <a:ext cx="8224838" cy="397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0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kern="1200">
          <a:solidFill>
            <a:srgbClr val="000000"/>
          </a:solidFill>
          <a:latin typeface="+mj-lt"/>
          <a:ea typeface="+mj-ea"/>
          <a:cs typeface="+mj-cs"/>
        </a:defRPr>
      </a:lvl1pPr>
      <a:lvl2pPr marL="742950" indent="-285750"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2pPr>
      <a:lvl3pPr marL="1143000" indent="-228600"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3pPr>
      <a:lvl4pPr marL="1600200" indent="-228600"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4pPr>
      <a:lvl5pPr marL="2057400" indent="-228600"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5pPr>
      <a:lvl6pPr marL="2514600" indent="-228600"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6pPr>
      <a:lvl7pPr marL="2971800" indent="-228600"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7pPr>
      <a:lvl8pPr marL="3429000" indent="-228600"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8pPr>
      <a:lvl9pPr marL="3886200" indent="-228600"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1400" kern="1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1400" kern="12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1400" kern="12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1400" kern="12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1FE2B009-83DC-6324-9EE6-0F170F1F773B}"/>
              </a:ext>
            </a:extLst>
          </p:cNvPr>
          <p:cNvSpPr>
            <a:spLocks noChangeArrowheads="1"/>
          </p:cNvSpPr>
          <p:nvPr/>
        </p:nvSpPr>
        <p:spPr bwMode="auto">
          <a:xfrm>
            <a:off x="182563" y="182563"/>
            <a:ext cx="8778875" cy="6492875"/>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0" name="Rectangle 2">
            <a:extLst>
              <a:ext uri="{FF2B5EF4-FFF2-40B4-BE49-F238E27FC236}">
                <a16:creationId xmlns:a16="http://schemas.microsoft.com/office/drawing/2014/main" id="{20ECBBA2-999C-A58B-F27D-2FCBC3EB6BD7}"/>
              </a:ext>
            </a:extLst>
          </p:cNvPr>
          <p:cNvSpPr>
            <a:spLocks noGrp="1" noChangeArrowheads="1"/>
          </p:cNvSpPr>
          <p:nvPr>
            <p:ph type="title"/>
          </p:nvPr>
        </p:nvSpPr>
        <p:spPr bwMode="auto">
          <a:xfrm>
            <a:off x="857250" y="609600"/>
            <a:ext cx="7402513" cy="1350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2051" name="Rectangle 3">
            <a:extLst>
              <a:ext uri="{FF2B5EF4-FFF2-40B4-BE49-F238E27FC236}">
                <a16:creationId xmlns:a16="http://schemas.microsoft.com/office/drawing/2014/main" id="{B7CCAE13-4D43-B536-4C1B-16AE05B1C890}"/>
              </a:ext>
            </a:extLst>
          </p:cNvPr>
          <p:cNvSpPr>
            <a:spLocks noGrp="1" noChangeArrowheads="1"/>
          </p:cNvSpPr>
          <p:nvPr>
            <p:ph type="body" idx="1"/>
          </p:nvPr>
        </p:nvSpPr>
        <p:spPr bwMode="auto">
          <a:xfrm>
            <a:off x="857250" y="2057400"/>
            <a:ext cx="7399338" cy="403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0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2052" name="Text Box 4">
            <a:extLst>
              <a:ext uri="{FF2B5EF4-FFF2-40B4-BE49-F238E27FC236}">
                <a16:creationId xmlns:a16="http://schemas.microsoft.com/office/drawing/2014/main" id="{042AA1B4-0EDC-AA86-07A0-6E8BCAAAC653}"/>
              </a:ext>
            </a:extLst>
          </p:cNvPr>
          <p:cNvSpPr txBox="1">
            <a:spLocks noChangeArrowheads="1"/>
          </p:cNvSpPr>
          <p:nvPr/>
        </p:nvSpPr>
        <p:spPr bwMode="auto">
          <a:xfrm>
            <a:off x="857250" y="6224588"/>
            <a:ext cx="17462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3" name="Text Box 5">
            <a:extLst>
              <a:ext uri="{FF2B5EF4-FFF2-40B4-BE49-F238E27FC236}">
                <a16:creationId xmlns:a16="http://schemas.microsoft.com/office/drawing/2014/main" id="{4F982A27-C0ED-D620-E5F5-F804472A5441}"/>
              </a:ext>
            </a:extLst>
          </p:cNvPr>
          <p:cNvSpPr txBox="1">
            <a:spLocks noChangeArrowheads="1"/>
          </p:cNvSpPr>
          <p:nvPr/>
        </p:nvSpPr>
        <p:spPr bwMode="auto">
          <a:xfrm>
            <a:off x="2962275" y="6224588"/>
            <a:ext cx="353853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4" name="Rectangle 6">
            <a:extLst>
              <a:ext uri="{FF2B5EF4-FFF2-40B4-BE49-F238E27FC236}">
                <a16:creationId xmlns:a16="http://schemas.microsoft.com/office/drawing/2014/main" id="{94F5975A-5379-F098-CF88-192FCC76C6F0}"/>
              </a:ext>
            </a:extLst>
          </p:cNvPr>
          <p:cNvSpPr>
            <a:spLocks noGrp="1" noChangeArrowheads="1"/>
          </p:cNvSpPr>
          <p:nvPr>
            <p:ph type="sldNum"/>
          </p:nvPr>
        </p:nvSpPr>
        <p:spPr bwMode="auto">
          <a:xfrm>
            <a:off x="6997700" y="6224588"/>
            <a:ext cx="1274763"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marL="215900" indent="-214313" algn="r" eaLnBrk="1">
              <a:lnSpc>
                <a:spcPct val="100000"/>
              </a:lnSpc>
              <a:buClrTx/>
              <a:buSzPct val="45000"/>
              <a:buFontTx/>
              <a:buNone/>
              <a:tabLst>
                <a:tab pos="457200" algn="l"/>
                <a:tab pos="914400" algn="l"/>
              </a:tabLst>
              <a:defRPr sz="1000">
                <a:solidFill>
                  <a:srgbClr val="A6B727"/>
                </a:solidFill>
                <a:latin typeface="Garamond" panose="02020404030301010803" pitchFamily="18" charset="0"/>
                <a:cs typeface="Segoe UI" panose="020B0502040204020203" pitchFamily="34" charset="0"/>
              </a:defRPr>
            </a:lvl1pPr>
          </a:lstStyle>
          <a:p>
            <a:fld id="{04FD9D7F-7858-4859-9790-3ADB1CE8E6C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kern="1200">
          <a:solidFill>
            <a:srgbClr val="000000"/>
          </a:solidFill>
          <a:latin typeface="+mj-lt"/>
          <a:ea typeface="+mj-ea"/>
          <a:cs typeface="+mj-cs"/>
        </a:defRPr>
      </a:lvl1pPr>
      <a:lvl2pPr marL="742950" indent="-285750"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2pPr>
      <a:lvl3pPr marL="1143000" indent="-228600"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3pPr>
      <a:lvl4pPr marL="1600200" indent="-228600"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4pPr>
      <a:lvl5pPr marL="2057400" indent="-228600"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5pPr>
      <a:lvl6pPr marL="2514600" indent="-228600"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6pPr>
      <a:lvl7pPr marL="2971800" indent="-228600"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7pPr>
      <a:lvl8pPr marL="3429000" indent="-228600"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8pPr>
      <a:lvl9pPr marL="3886200" indent="-228600"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1400" kern="1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1400" kern="12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1400" kern="12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1400" kern="12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dRkNFM4ltLc"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hyperlink" Target="https://youtu.be/gVAkppei9ns" TargetMode="External"/><Relationship Id="rId4" Type="http://schemas.openxmlformats.org/officeDocument/2006/relationships/hyperlink" Target="https://youtu.be/gqVXcB9sb_o"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jnlui1ldwL0"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hyperlink" Target="https://www.youtube.com/watch?v=Il9Y92RKV3w" TargetMode="External"/><Relationship Id="rId5" Type="http://schemas.openxmlformats.org/officeDocument/2006/relationships/hyperlink" Target="https://www.youtube.com/watch?v=sciHDNAQH6A" TargetMode="External"/><Relationship Id="rId4" Type="http://schemas.openxmlformats.org/officeDocument/2006/relationships/hyperlink" Target="https://www.youtube.com/watch?v=QfC0iCkFlf0"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c0l7Dzzb2nQ"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hyperlink" Target="https://youtu.be/OBI9IuS-pt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youtu.be/FHzT8e5kR2Y?t=46s"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qLGJkVVDM0I"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hyperlink" Target="https://www.youtube.com/watch?v=F0qdsaHJwn8"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Y5jVjZhb9hI" TargetMode="External"/><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http://nfhs.arbitersports.com/Front/105401/Rules/Book?rulebookid=9f22d9ae-d250-46f6-b8f1-174194a1ab0c" TargetMode="External"/><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hyperlink" Target="https://youtu.be/WKJR_tbQUSY"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hyperlink" Target="https://www.google.com/url?sa=t&amp;rct=j&amp;q=&amp;esrc=s&amp;source=video&amp;cd=1&amp;cad=rja&amp;uact=8&amp;ved=0CB0QtwIwAA&amp;url=http://www.youtube.com/watch?v=8T8uRmwP1jE&amp;ei=nQtRVJ_EKoqbgwSDpYGwBw&amp;usg=AFQjCNGUcmowW8UHYYEpwlmXmxKttXzp9Q&amp;sig2=Fbofg-3InKoUPxZk-f1tew" TargetMode="External"/><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hyperlink" Target="https://www.youtube.com/watch?v=rK9H3JquJQQ"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Qm3ZxxQQRIQ&amp;list=UUDokF2ED8Q_B5kN4nQiQtig" TargetMode="External"/><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hyperlink" Target="https://youtu.be/b0PKl3hUAyU" TargetMode="External"/><Relationship Id="rId2" Type="http://schemas.openxmlformats.org/officeDocument/2006/relationships/notesSlide" Target="../notesSlides/notesSlide29.xml"/><Relationship Id="rId1" Type="http://schemas.openxmlformats.org/officeDocument/2006/relationships/slideLayout" Target="../slideLayouts/slideLayout18.xml"/><Relationship Id="rId5" Type="http://schemas.openxmlformats.org/officeDocument/2006/relationships/image" Target="../media/image21.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K0908YqQSaM"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osLpAmFgHws" TargetMode="External"/><Relationship Id="rId2" Type="http://schemas.openxmlformats.org/officeDocument/2006/relationships/notesSlide" Target="../notesSlides/notesSlide30.xml"/><Relationship Id="rId1" Type="http://schemas.openxmlformats.org/officeDocument/2006/relationships/slideLayout" Target="../slideLayouts/slideLayout18.xml"/><Relationship Id="rId5" Type="http://schemas.openxmlformats.org/officeDocument/2006/relationships/image" Target="../media/image23.jpe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lNp48yNFURc"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TM4EZwGc0cg"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yP_SVdLfiIU"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hyperlink" Target="https://youtu.be/xPbhpScQTKw" TargetMode="External"/><Relationship Id="rId3" Type="http://schemas.openxmlformats.org/officeDocument/2006/relationships/hyperlink" Target="https://www.youtube.com/watch?v=ync8N0MhPdA" TargetMode="External"/><Relationship Id="rId7" Type="http://schemas.openxmlformats.org/officeDocument/2006/relationships/hyperlink" Target="https://youtu.be/b0PKl3hUAyU"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hyperlink" Target="https://www.youtube.com/watch?v=9UJzHPs3CYM&amp;index=11&amp;list=PLEDbNUd5yjbLMABGVCLDV8rKxnKuZvuTT" TargetMode="External"/><Relationship Id="rId5" Type="http://schemas.openxmlformats.org/officeDocument/2006/relationships/hyperlink" Target="https://www.youtube.com/watch?v=2gZ8epDzYMs&amp;index=8&amp;list=PLEDbNUd5yjbLMABGVCLDV8rKxnKuZvuTT" TargetMode="External"/><Relationship Id="rId4" Type="http://schemas.openxmlformats.org/officeDocument/2006/relationships/hyperlink" Target="https://www.youtube.com/watch?v=DjWbAl0KVfI&amp;index=15&amp;list=PLEDbNUd5yjbLMABGVCLDV8rKxnKuZvuTT" TargetMode="External"/><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F9372420-B0AC-7BBC-1985-C6C8CB882470}"/>
              </a:ext>
            </a:extLst>
          </p:cNvPr>
          <p:cNvSpPr txBox="1">
            <a:spLocks noChangeArrowheads="1"/>
          </p:cNvSpPr>
          <p:nvPr/>
        </p:nvSpPr>
        <p:spPr bwMode="auto">
          <a:xfrm>
            <a:off x="831850" y="882650"/>
            <a:ext cx="7475538" cy="292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ctr" eaLnBrk="1">
              <a:lnSpc>
                <a:spcPct val="85000"/>
              </a:lnSpc>
              <a:buClrTx/>
              <a:buFontTx/>
              <a:buNone/>
            </a:pPr>
            <a:r>
              <a:rPr lang="en-US" altLang="en-US" sz="6000" b="1">
                <a:solidFill>
                  <a:srgbClr val="FFFFFF"/>
                </a:solidFill>
                <a:latin typeface="Corbel" panose="020B0503020204020204" pitchFamily="34" charset="0"/>
                <a:cs typeface="Arial" panose="020B0604020202020204" pitchFamily="34" charset="0"/>
              </a:rPr>
              <a:t>BASKETBALL</a:t>
            </a:r>
          </a:p>
        </p:txBody>
      </p:sp>
      <p:sp>
        <p:nvSpPr>
          <p:cNvPr id="4098" name="Text Box 2">
            <a:extLst>
              <a:ext uri="{FF2B5EF4-FFF2-40B4-BE49-F238E27FC236}">
                <a16:creationId xmlns:a16="http://schemas.microsoft.com/office/drawing/2014/main" id="{F5F63BD3-F1E8-A86F-E8F6-3A32CCFD1F09}"/>
              </a:ext>
            </a:extLst>
          </p:cNvPr>
          <p:cNvSpPr txBox="1">
            <a:spLocks noChangeArrowheads="1"/>
          </p:cNvSpPr>
          <p:nvPr/>
        </p:nvSpPr>
        <p:spPr bwMode="auto">
          <a:xfrm>
            <a:off x="1282700" y="3870325"/>
            <a:ext cx="6575425" cy="138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algn="ctr" eaLnBrk="1">
              <a:lnSpc>
                <a:spcPct val="90000"/>
              </a:lnSpc>
              <a:buClrTx/>
              <a:buFontTx/>
              <a:buNone/>
            </a:pPr>
            <a:r>
              <a:rPr lang="en-US" altLang="en-US">
                <a:solidFill>
                  <a:srgbClr val="FFFFFF"/>
                </a:solidFill>
                <a:latin typeface="Corbel" panose="020B0503020204020204" pitchFamily="34" charset="0"/>
                <a:cs typeface="Arial" panose="020B0604020202020204" pitchFamily="34" charset="0"/>
              </a:rPr>
              <a:t>Rule 4 Definitions: Definitions of Playing Terms</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13313" name="Text Box 1">
            <a:extLst>
              <a:ext uri="{FF2B5EF4-FFF2-40B4-BE49-F238E27FC236}">
                <a16:creationId xmlns:a16="http://schemas.microsoft.com/office/drawing/2014/main" id="{E4038391-50C6-785D-CA4C-7B56948D9E32}"/>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13314" name="Text Box 2">
            <a:extLst>
              <a:ext uri="{FF2B5EF4-FFF2-40B4-BE49-F238E27FC236}">
                <a16:creationId xmlns:a16="http://schemas.microsoft.com/office/drawing/2014/main" id="{BEA1101E-9378-2C7D-604C-5A45D940B0CF}"/>
              </a:ext>
            </a:extLst>
          </p:cNvPr>
          <p:cNvSpPr txBox="1">
            <a:spLocks noChangeArrowheads="1"/>
          </p:cNvSpPr>
          <p:nvPr/>
        </p:nvSpPr>
        <p:spPr bwMode="auto">
          <a:xfrm>
            <a:off x="857250" y="2057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marL="339725" indent="-134938">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000" b="1">
                <a:latin typeface="Corbel" panose="020B0503020204020204" pitchFamily="34" charset="0"/>
              </a:rPr>
              <a:t>Bonus Free Throw</a:t>
            </a:r>
            <a:r>
              <a:rPr lang="en-US" altLang="en-US" sz="2000">
                <a:latin typeface="Corbel" panose="020B0503020204020204" pitchFamily="34" charset="0"/>
              </a:rPr>
              <a:t>—the bonus is the two free throws awarded for a common for a common foul (except for a player-control to team control foul) as follows:</a:t>
            </a:r>
          </a:p>
          <a:p>
            <a:pPr lvl="1" eaLnBrk="1">
              <a:lnSpc>
                <a:spcPct val="90000"/>
              </a:lnSpc>
              <a:spcBef>
                <a:spcPts val="150"/>
              </a:spcBef>
              <a:buClr>
                <a:srgbClr val="A6B727"/>
              </a:buClr>
              <a:buFont typeface="Corbel" panose="020B0503020204020204" pitchFamily="34" charset="0"/>
              <a:buChar char="•"/>
            </a:pPr>
            <a:r>
              <a:rPr lang="en-US" altLang="en-US">
                <a:latin typeface="Corbel" panose="020B0503020204020204" pitchFamily="34" charset="0"/>
              </a:rPr>
              <a:t>Beginning with a team’s fifth foul of each quarter, two free throws are awarded, regardless of whether or not the first free throw is successful.</a:t>
            </a:r>
          </a:p>
          <a:p>
            <a:pPr lvl="1" eaLnBrk="1">
              <a:lnSpc>
                <a:spcPct val="90000"/>
              </a:lnSpc>
              <a:spcBef>
                <a:spcPts val="150"/>
              </a:spcBef>
              <a:buClr>
                <a:srgbClr val="A6B727"/>
              </a:buClr>
              <a:buFont typeface="Corbel" panose="020B0503020204020204" pitchFamily="34" charset="0"/>
              <a:buChar char="•"/>
            </a:pPr>
            <a:r>
              <a:rPr lang="en-US" altLang="en-US">
                <a:latin typeface="Corbel" panose="020B0503020204020204" pitchFamily="34" charset="0"/>
              </a:rPr>
              <a:t>Team fouls will be reset to zero at the end of each quarter. </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14337" name="Text Box 1">
            <a:extLst>
              <a:ext uri="{FF2B5EF4-FFF2-40B4-BE49-F238E27FC236}">
                <a16:creationId xmlns:a16="http://schemas.microsoft.com/office/drawing/2014/main" id="{A1DC0536-01FB-D0B4-2DE8-5F5D6EC5E953}"/>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pic>
        <p:nvPicPr>
          <p:cNvPr id="14338" name="Picture 2">
            <a:extLst>
              <a:ext uri="{FF2B5EF4-FFF2-40B4-BE49-F238E27FC236}">
                <a16:creationId xmlns:a16="http://schemas.microsoft.com/office/drawing/2014/main" id="{061A14D9-1E30-54B5-8225-D39F813CBE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946275"/>
            <a:ext cx="6432550" cy="4670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9" name="Text Box 3">
            <a:extLst>
              <a:ext uri="{FF2B5EF4-FFF2-40B4-BE49-F238E27FC236}">
                <a16:creationId xmlns:a16="http://schemas.microsoft.com/office/drawing/2014/main" id="{69BA4062-DCF0-F0FD-98C7-88F6633A7AE1}"/>
              </a:ext>
            </a:extLst>
          </p:cNvPr>
          <p:cNvSpPr txBox="1">
            <a:spLocks noChangeArrowheads="1"/>
          </p:cNvSpPr>
          <p:nvPr/>
        </p:nvSpPr>
        <p:spPr bwMode="auto">
          <a:xfrm>
            <a:off x="381000" y="1676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marL="339725" indent="-134938">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000" b="1">
                <a:latin typeface="Corbel" panose="020B0503020204020204" pitchFamily="34" charset="0"/>
              </a:rPr>
              <a:t>Boundary</a:t>
            </a:r>
            <a:r>
              <a:rPr lang="en-US" altLang="en-US" sz="2000">
                <a:latin typeface="Corbel" panose="020B0503020204020204" pitchFamily="34" charset="0"/>
              </a:rPr>
              <a:t> </a:t>
            </a:r>
            <a:r>
              <a:rPr lang="en-US" altLang="en-US" sz="2000" b="1">
                <a:latin typeface="Corbel" panose="020B0503020204020204" pitchFamily="34" charset="0"/>
              </a:rPr>
              <a:t>Lines</a:t>
            </a:r>
            <a:r>
              <a:rPr lang="en-US" altLang="en-US" sz="2000">
                <a:latin typeface="Corbel" panose="020B0503020204020204" pitchFamily="34" charset="0"/>
              </a:rPr>
              <a:t>—consists of end lines and sidelines</a:t>
            </a:r>
          </a:p>
          <a:p>
            <a:pPr lvl="1" eaLnBrk="1">
              <a:lnSpc>
                <a:spcPct val="90000"/>
              </a:lnSpc>
              <a:spcBef>
                <a:spcPts val="150"/>
              </a:spcBef>
              <a:buClr>
                <a:srgbClr val="A6B727"/>
              </a:buClr>
              <a:buFont typeface="Corbel" panose="020B0503020204020204" pitchFamily="34" charset="0"/>
              <a:buChar char="•"/>
            </a:pPr>
            <a:r>
              <a:rPr lang="en-US" altLang="en-US">
                <a:latin typeface="Corbel" panose="020B0503020204020204" pitchFamily="34" charset="0"/>
              </a:rPr>
              <a:t>Inside edges </a:t>
            </a:r>
          </a:p>
          <a:p>
            <a:pPr marL="169863" eaLnBrk="1">
              <a:lnSpc>
                <a:spcPct val="90000"/>
              </a:lnSpc>
              <a:spcBef>
                <a:spcPts val="450"/>
              </a:spcBef>
              <a:buClrTx/>
              <a:buFontTx/>
              <a:buNone/>
            </a:pPr>
            <a:r>
              <a:rPr lang="en-US" altLang="en-US">
                <a:latin typeface="Corbel" panose="020B0503020204020204" pitchFamily="34" charset="0"/>
              </a:rPr>
              <a:t>  of lines separates the </a:t>
            </a:r>
            <a:br>
              <a:rPr lang="en-US" altLang="en-US">
                <a:latin typeface="Corbel" panose="020B0503020204020204" pitchFamily="34" charset="0"/>
              </a:rPr>
            </a:br>
            <a:r>
              <a:rPr lang="en-US" altLang="en-US">
                <a:latin typeface="Corbel" panose="020B0503020204020204" pitchFamily="34" charset="0"/>
              </a:rPr>
              <a:t>in-bounds and </a:t>
            </a:r>
            <a:br>
              <a:rPr lang="en-US" altLang="en-US">
                <a:latin typeface="Corbel" panose="020B0503020204020204" pitchFamily="34" charset="0"/>
              </a:rPr>
            </a:br>
            <a:r>
              <a:rPr lang="en-US" altLang="en-US">
                <a:latin typeface="Corbel" panose="020B0503020204020204" pitchFamily="34" charset="0"/>
              </a:rPr>
              <a:t>out-of-bounds areas</a:t>
            </a:r>
          </a:p>
          <a:p>
            <a:pPr marL="169863" eaLnBrk="1">
              <a:lnSpc>
                <a:spcPct val="90000"/>
              </a:lnSpc>
              <a:spcBef>
                <a:spcPts val="1300"/>
              </a:spcBef>
              <a:buClrTx/>
              <a:buFontTx/>
              <a:buNone/>
            </a:pPr>
            <a:endParaRPr lang="en-US" altLang="en-US">
              <a:latin typeface="Corbel" panose="020B0503020204020204" pitchFamily="34" charset="0"/>
            </a:endParaRP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15361" name="Text Box 1">
            <a:extLst>
              <a:ext uri="{FF2B5EF4-FFF2-40B4-BE49-F238E27FC236}">
                <a16:creationId xmlns:a16="http://schemas.microsoft.com/office/drawing/2014/main" id="{A2345CEC-B962-349E-A243-145A3C48D0BA}"/>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15362" name="Text Box 2">
            <a:extLst>
              <a:ext uri="{FF2B5EF4-FFF2-40B4-BE49-F238E27FC236}">
                <a16:creationId xmlns:a16="http://schemas.microsoft.com/office/drawing/2014/main" id="{B88F1A82-B3CF-620C-0875-52275772DEF5}"/>
              </a:ext>
            </a:extLst>
          </p:cNvPr>
          <p:cNvSpPr txBox="1">
            <a:spLocks noChangeArrowheads="1"/>
          </p:cNvSpPr>
          <p:nvPr/>
        </p:nvSpPr>
        <p:spPr bwMode="auto">
          <a:xfrm>
            <a:off x="857250" y="2057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marL="339725" indent="-134938">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000">
                <a:latin typeface="Corbel" panose="020B0503020204020204" pitchFamily="34" charset="0"/>
              </a:rPr>
              <a:t>Parts of the Court</a:t>
            </a:r>
          </a:p>
          <a:p>
            <a:pPr lvl="1" eaLnBrk="1">
              <a:lnSpc>
                <a:spcPct val="90000"/>
              </a:lnSpc>
              <a:spcBef>
                <a:spcPts val="150"/>
              </a:spcBef>
              <a:buClr>
                <a:srgbClr val="A6B727"/>
              </a:buClr>
              <a:buFont typeface="Corbel" panose="020B0503020204020204" pitchFamily="34" charset="0"/>
              <a:buChar char="•"/>
            </a:pPr>
            <a:r>
              <a:rPr lang="en-US" altLang="en-US" b="1">
                <a:latin typeface="Corbel" panose="020B0503020204020204" pitchFamily="34" charset="0"/>
              </a:rPr>
              <a:t>Front Court</a:t>
            </a:r>
            <a:r>
              <a:rPr lang="en-US" altLang="en-US">
                <a:latin typeface="Corbel" panose="020B0503020204020204" pitchFamily="34" charset="0"/>
              </a:rPr>
              <a:t>:  The part of the court between the end line and the nearest edge of the division line on the side of the court is shooting at.  (Everything in front of the Division Line!)</a:t>
            </a:r>
          </a:p>
          <a:p>
            <a:pPr lvl="1" eaLnBrk="1">
              <a:lnSpc>
                <a:spcPct val="90000"/>
              </a:lnSpc>
              <a:spcBef>
                <a:spcPts val="450"/>
              </a:spcBef>
              <a:buClr>
                <a:srgbClr val="A6B727"/>
              </a:buClr>
              <a:buFont typeface="Corbel" panose="020B0503020204020204" pitchFamily="34" charset="0"/>
              <a:buChar char="•"/>
            </a:pPr>
            <a:r>
              <a:rPr lang="en-US" altLang="en-US" b="1">
                <a:latin typeface="Corbel" panose="020B0503020204020204" pitchFamily="34" charset="0"/>
              </a:rPr>
              <a:t>Back Court</a:t>
            </a:r>
            <a:r>
              <a:rPr lang="en-US" altLang="en-US">
                <a:latin typeface="Corbel" panose="020B0503020204020204" pitchFamily="34" charset="0"/>
              </a:rPr>
              <a:t>:  The part of the court between the end line and the entire division line on the side of the court a team is defending.  Bigger by 2 inches!  </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16385" name="Text Box 1">
            <a:extLst>
              <a:ext uri="{FF2B5EF4-FFF2-40B4-BE49-F238E27FC236}">
                <a16:creationId xmlns:a16="http://schemas.microsoft.com/office/drawing/2014/main" id="{53CC0790-625A-326D-57C5-4BFC9C5231D9}"/>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16386" name="Text Box 2">
            <a:extLst>
              <a:ext uri="{FF2B5EF4-FFF2-40B4-BE49-F238E27FC236}">
                <a16:creationId xmlns:a16="http://schemas.microsoft.com/office/drawing/2014/main" id="{D95B0876-21B6-7413-344D-F3D8A34D22E0}"/>
              </a:ext>
            </a:extLst>
          </p:cNvPr>
          <p:cNvSpPr txBox="1">
            <a:spLocks noChangeArrowheads="1"/>
          </p:cNvSpPr>
          <p:nvPr/>
        </p:nvSpPr>
        <p:spPr bwMode="auto">
          <a:xfrm>
            <a:off x="857250" y="2057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marL="339725" indent="-134938">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000" b="1">
                <a:latin typeface="Corbel" panose="020B0503020204020204" pitchFamily="34" charset="0"/>
              </a:rPr>
              <a:t>Closely Guarded</a:t>
            </a:r>
            <a:r>
              <a:rPr lang="en-US" altLang="en-US" sz="2000">
                <a:latin typeface="Corbel" panose="020B0503020204020204" pitchFamily="34" charset="0"/>
              </a:rPr>
              <a:t>—</a:t>
            </a:r>
            <a:r>
              <a:rPr lang="en-US" altLang="en-US" sz="2000" u="sng">
                <a:latin typeface="Corbel" panose="020B0503020204020204" pitchFamily="34" charset="0"/>
              </a:rPr>
              <a:t>only</a:t>
            </a:r>
            <a:r>
              <a:rPr lang="en-US" altLang="en-US" sz="2000">
                <a:latin typeface="Corbel" panose="020B0503020204020204" pitchFamily="34" charset="0"/>
              </a:rPr>
              <a:t> happens in the front court.  Count is five seconds—</a:t>
            </a:r>
            <a:r>
              <a:rPr lang="en-US" altLang="en-US" sz="2000" u="sng">
                <a:solidFill>
                  <a:srgbClr val="CCCCFF"/>
                </a:solidFill>
                <a:latin typeface="Corbel" panose="020B0503020204020204" pitchFamily="34" charset="0"/>
                <a:hlinkClick r:id="rId3"/>
              </a:rPr>
              <a:t>Defensive player (s)</a:t>
            </a:r>
            <a:r>
              <a:rPr lang="en-US" altLang="en-US" sz="2000">
                <a:latin typeface="Corbel" panose="020B0503020204020204" pitchFamily="34" charset="0"/>
              </a:rPr>
              <a:t> must be within 6 feet (toe-to-toe) of the offensive player who is holding or dribbling the ball.</a:t>
            </a:r>
          </a:p>
          <a:p>
            <a:pPr lvl="1" eaLnBrk="1">
              <a:lnSpc>
                <a:spcPct val="90000"/>
              </a:lnSpc>
              <a:spcBef>
                <a:spcPts val="150"/>
              </a:spcBef>
              <a:buClr>
                <a:srgbClr val="A6B727"/>
              </a:buClr>
              <a:buFont typeface="Corbel" panose="020B0503020204020204" pitchFamily="34" charset="0"/>
              <a:buChar char="•"/>
            </a:pPr>
            <a:r>
              <a:rPr lang="en-US" altLang="en-US">
                <a:latin typeface="Corbel" panose="020B0503020204020204" pitchFamily="34" charset="0"/>
              </a:rPr>
              <a:t>Offensive player (player A) can hold for 4.9 seconds, dribble for 4.9 seconds, hold for 4.9 seconds before violation is committed!</a:t>
            </a:r>
          </a:p>
          <a:p>
            <a:pPr lvl="1" eaLnBrk="1">
              <a:lnSpc>
                <a:spcPct val="90000"/>
              </a:lnSpc>
              <a:spcBef>
                <a:spcPts val="150"/>
              </a:spcBef>
              <a:buFont typeface="Corbel" panose="020B0503020204020204" pitchFamily="34" charset="0"/>
              <a:buChar char="•"/>
            </a:pPr>
            <a:r>
              <a:rPr lang="en-US" altLang="en-US">
                <a:latin typeface="Corbel" panose="020B0503020204020204" pitchFamily="34" charset="0"/>
              </a:rPr>
              <a:t>Is this closely guarded?   </a:t>
            </a:r>
            <a:r>
              <a:rPr lang="en-US" altLang="en-US" u="sng">
                <a:solidFill>
                  <a:srgbClr val="CCCCFF"/>
                </a:solidFill>
                <a:latin typeface="Corbel" panose="020B0503020204020204" pitchFamily="34" charset="0"/>
                <a:hlinkClick r:id="rId4"/>
              </a:rPr>
              <a:t>CloselyGuardedorNot</a:t>
            </a:r>
            <a:r>
              <a:rPr lang="en-US" altLang="en-US">
                <a:latin typeface="Corbel" panose="020B0503020204020204" pitchFamily="34" charset="0"/>
              </a:rPr>
              <a:t>  </a:t>
            </a:r>
          </a:p>
          <a:p>
            <a:pPr lvl="1" eaLnBrk="1">
              <a:lnSpc>
                <a:spcPct val="90000"/>
              </a:lnSpc>
              <a:spcBef>
                <a:spcPts val="150"/>
              </a:spcBef>
              <a:buFont typeface="Corbel" panose="020B0503020204020204" pitchFamily="34" charset="0"/>
              <a:buChar char="•"/>
            </a:pPr>
            <a:r>
              <a:rPr lang="en-US" altLang="en-US">
                <a:latin typeface="Corbel" panose="020B0503020204020204" pitchFamily="34" charset="0"/>
              </a:rPr>
              <a:t>Or is this closely guarded? </a:t>
            </a:r>
            <a:r>
              <a:rPr lang="en-US" altLang="en-US" u="sng">
                <a:solidFill>
                  <a:srgbClr val="CCCCFF"/>
                </a:solidFill>
                <a:latin typeface="Corbel" panose="020B0503020204020204" pitchFamily="34" charset="0"/>
                <a:hlinkClick r:id="rId5"/>
              </a:rPr>
              <a:t>CloselyGuarded?</a:t>
            </a:r>
          </a:p>
        </p:txBody>
      </p:sp>
      <p:pic>
        <p:nvPicPr>
          <p:cNvPr id="16387" name="Picture 3">
            <a:extLst>
              <a:ext uri="{FF2B5EF4-FFF2-40B4-BE49-F238E27FC236}">
                <a16:creationId xmlns:a16="http://schemas.microsoft.com/office/drawing/2014/main" id="{38AABB64-049F-2390-DAE6-633C4B516B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4294188"/>
            <a:ext cx="4572000" cy="2425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17409" name="Text Box 1">
            <a:extLst>
              <a:ext uri="{FF2B5EF4-FFF2-40B4-BE49-F238E27FC236}">
                <a16:creationId xmlns:a16="http://schemas.microsoft.com/office/drawing/2014/main" id="{A0BD8A02-AB3F-8734-6E61-617171B2EA87}"/>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17410" name="Text Box 2">
            <a:extLst>
              <a:ext uri="{FF2B5EF4-FFF2-40B4-BE49-F238E27FC236}">
                <a16:creationId xmlns:a16="http://schemas.microsoft.com/office/drawing/2014/main" id="{23709F02-CC57-1776-2427-84F6581E18F2}"/>
              </a:ext>
            </a:extLst>
          </p:cNvPr>
          <p:cNvSpPr txBox="1">
            <a:spLocks noChangeArrowheads="1"/>
          </p:cNvSpPr>
          <p:nvPr/>
        </p:nvSpPr>
        <p:spPr bwMode="auto">
          <a:xfrm>
            <a:off x="857250" y="1752600"/>
            <a:ext cx="74041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marL="339725" indent="-134938">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marL="542925"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000" b="1" u="sng">
                <a:solidFill>
                  <a:srgbClr val="CCCCFF"/>
                </a:solidFill>
                <a:latin typeface="Corbel" panose="020B0503020204020204" pitchFamily="34" charset="0"/>
                <a:hlinkClick r:id="rId3"/>
              </a:rPr>
              <a:t>Continuous Motion</a:t>
            </a:r>
            <a:r>
              <a:rPr lang="en-US" altLang="en-US" sz="2000">
                <a:latin typeface="Corbel" panose="020B0503020204020204" pitchFamily="34" charset="0"/>
              </a:rPr>
              <a:t>:  Applies only to the offense and is only relevant if a defensive player (player B) fouls an offensive player (player A)</a:t>
            </a:r>
          </a:p>
          <a:p>
            <a:pPr lvl="1" eaLnBrk="1">
              <a:lnSpc>
                <a:spcPct val="90000"/>
              </a:lnSpc>
              <a:spcBef>
                <a:spcPts val="150"/>
              </a:spcBef>
              <a:buClr>
                <a:srgbClr val="A6B727"/>
              </a:buClr>
              <a:buFont typeface="Corbel" panose="020B0503020204020204" pitchFamily="34" charset="0"/>
              <a:buChar char="•"/>
            </a:pPr>
            <a:r>
              <a:rPr lang="en-US" altLang="en-US">
                <a:latin typeface="Corbel" panose="020B0503020204020204" pitchFamily="34" charset="0"/>
              </a:rPr>
              <a:t>If player A fouls after he or a teammate has started the habitual motion but before the ball is in flight, the ball becomes dead immediately and  no goal can score</a:t>
            </a:r>
          </a:p>
          <a:p>
            <a:pPr lvl="2" eaLnBrk="1">
              <a:lnSpc>
                <a:spcPct val="90000"/>
              </a:lnSpc>
              <a:spcBef>
                <a:spcPts val="450"/>
              </a:spcBef>
              <a:buClr>
                <a:srgbClr val="A6B727"/>
              </a:buClr>
              <a:buFont typeface="Corbel" panose="020B0503020204020204" pitchFamily="34" charset="0"/>
              <a:buChar char="•"/>
            </a:pPr>
            <a:r>
              <a:rPr lang="en-US" altLang="en-US" sz="1600" u="sng">
                <a:solidFill>
                  <a:srgbClr val="CCCCFF"/>
                </a:solidFill>
                <a:latin typeface="Corbel" panose="020B0503020204020204" pitchFamily="34" charset="0"/>
                <a:hlinkClick r:id="rId4"/>
              </a:rPr>
              <a:t>Half court shot</a:t>
            </a:r>
          </a:p>
          <a:p>
            <a:pPr lvl="2" eaLnBrk="1">
              <a:lnSpc>
                <a:spcPct val="90000"/>
              </a:lnSpc>
              <a:spcBef>
                <a:spcPts val="450"/>
              </a:spcBef>
              <a:buClr>
                <a:srgbClr val="A6B727"/>
              </a:buClr>
              <a:buFont typeface="Corbel" panose="020B0503020204020204" pitchFamily="34" charset="0"/>
              <a:buChar char="•"/>
            </a:pPr>
            <a:r>
              <a:rPr lang="en-US" altLang="en-US" sz="1600" u="sng">
                <a:solidFill>
                  <a:srgbClr val="CCCCFF"/>
                </a:solidFill>
                <a:latin typeface="Corbel" panose="020B0503020204020204" pitchFamily="34" charset="0"/>
                <a:hlinkClick r:id="rId5"/>
              </a:rPr>
              <a:t>Layup</a:t>
            </a:r>
          </a:p>
          <a:p>
            <a:pPr lvl="2" eaLnBrk="1">
              <a:lnSpc>
                <a:spcPct val="90000"/>
              </a:lnSpc>
              <a:spcBef>
                <a:spcPts val="450"/>
              </a:spcBef>
              <a:buClr>
                <a:srgbClr val="A6B727"/>
              </a:buClr>
              <a:buFont typeface="Corbel" panose="020B0503020204020204" pitchFamily="34" charset="0"/>
              <a:buChar char="•"/>
            </a:pPr>
            <a:r>
              <a:rPr lang="en-US" altLang="en-US" sz="1600" u="sng">
                <a:solidFill>
                  <a:srgbClr val="CCCCFF"/>
                </a:solidFill>
                <a:latin typeface="Corbel" panose="020B0503020204020204" pitchFamily="34" charset="0"/>
                <a:hlinkClick r:id="rId6"/>
              </a:rPr>
              <a:t>Great mechanic layup</a:t>
            </a:r>
          </a:p>
          <a:p>
            <a:pPr eaLnBrk="1">
              <a:lnSpc>
                <a:spcPct val="90000"/>
              </a:lnSpc>
              <a:spcBef>
                <a:spcPts val="1300"/>
              </a:spcBef>
              <a:buClr>
                <a:srgbClr val="A6B727"/>
              </a:buClr>
              <a:buFont typeface="Corbel" panose="020B0503020204020204" pitchFamily="34" charset="0"/>
              <a:buChar char="•"/>
            </a:pPr>
            <a:r>
              <a:rPr lang="en-US" altLang="en-US" sz="2000">
                <a:latin typeface="Corbel" panose="020B0503020204020204" pitchFamily="34" charset="0"/>
              </a:rPr>
              <a:t>If the foul is by B (not necessarily the shooter), continuous motion applies if player A has begun the habitual motion that normally precedes a shot.</a:t>
            </a:r>
          </a:p>
          <a:p>
            <a:pPr eaLnBrk="1">
              <a:lnSpc>
                <a:spcPct val="90000"/>
              </a:lnSpc>
              <a:spcBef>
                <a:spcPts val="1000"/>
              </a:spcBef>
              <a:buClr>
                <a:srgbClr val="A6B727"/>
              </a:buClr>
              <a:buFont typeface="Corbel" panose="020B0503020204020204" pitchFamily="34" charset="0"/>
              <a:buChar char="•"/>
            </a:pPr>
            <a:r>
              <a:rPr lang="en-US" altLang="en-US" sz="2000">
                <a:latin typeface="Corbel" panose="020B0503020204020204" pitchFamily="34" charset="0"/>
              </a:rPr>
              <a:t>If A player dribbles after the foul, no continuous motion applies.</a:t>
            </a:r>
          </a:p>
          <a:p>
            <a:pPr marL="169863" eaLnBrk="1">
              <a:lnSpc>
                <a:spcPct val="90000"/>
              </a:lnSpc>
              <a:spcBef>
                <a:spcPts val="150"/>
              </a:spcBef>
              <a:buClrTx/>
              <a:buFontTx/>
              <a:buNone/>
            </a:pPr>
            <a:endParaRPr lang="en-US" altLang="en-US" sz="2000">
              <a:latin typeface="Corbel" panose="020B0503020204020204" pitchFamily="34" charset="0"/>
            </a:endParaRP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18433" name="Text Box 1">
            <a:extLst>
              <a:ext uri="{FF2B5EF4-FFF2-40B4-BE49-F238E27FC236}">
                <a16:creationId xmlns:a16="http://schemas.microsoft.com/office/drawing/2014/main" id="{188718C6-B7DA-CA0C-EBCB-95831409B354}"/>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Definitions—Control </a:t>
            </a:r>
          </a:p>
        </p:txBody>
      </p:sp>
      <p:sp>
        <p:nvSpPr>
          <p:cNvPr id="18434" name="Text Box 2">
            <a:extLst>
              <a:ext uri="{FF2B5EF4-FFF2-40B4-BE49-F238E27FC236}">
                <a16:creationId xmlns:a16="http://schemas.microsoft.com/office/drawing/2014/main" id="{3D0A0BDD-8BE0-7577-7BCB-0B99DA4D4991}"/>
              </a:ext>
            </a:extLst>
          </p:cNvPr>
          <p:cNvSpPr txBox="1">
            <a:spLocks noChangeArrowheads="1"/>
          </p:cNvSpPr>
          <p:nvPr/>
        </p:nvSpPr>
        <p:spPr bwMode="auto">
          <a:xfrm>
            <a:off x="857250" y="1600200"/>
            <a:ext cx="74041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2700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marL="339725" indent="-134938">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80000"/>
              </a:lnSpc>
              <a:buClr>
                <a:srgbClr val="A6B727"/>
              </a:buClr>
              <a:buFont typeface="Corbel" panose="020B0503020204020204" pitchFamily="34" charset="0"/>
              <a:buChar char="•"/>
            </a:pPr>
            <a:r>
              <a:rPr lang="en-US" altLang="en-US" sz="2600" b="1">
                <a:latin typeface="Corbel" panose="020B0503020204020204" pitchFamily="34" charset="0"/>
              </a:rPr>
              <a:t>Player Control</a:t>
            </a:r>
            <a:r>
              <a:rPr lang="en-US" altLang="en-US" sz="2600">
                <a:latin typeface="Corbel" panose="020B0503020204020204" pitchFamily="34" charset="0"/>
              </a:rPr>
              <a:t>:  A </a:t>
            </a:r>
            <a:r>
              <a:rPr lang="en-US" altLang="en-US" sz="2600" i="1">
                <a:latin typeface="Corbel" panose="020B0503020204020204" pitchFamily="34" charset="0"/>
              </a:rPr>
              <a:t>player</a:t>
            </a:r>
            <a:r>
              <a:rPr lang="en-US" altLang="en-US" sz="2600">
                <a:latin typeface="Corbel" panose="020B0503020204020204" pitchFamily="34" charset="0"/>
              </a:rPr>
              <a:t> is in </a:t>
            </a:r>
            <a:r>
              <a:rPr lang="en-US" altLang="en-US" sz="2600" i="1">
                <a:latin typeface="Corbel" panose="020B0503020204020204" pitchFamily="34" charset="0"/>
              </a:rPr>
              <a:t>control</a:t>
            </a:r>
            <a:r>
              <a:rPr lang="en-US" altLang="en-US" sz="2600">
                <a:latin typeface="Corbel" panose="020B0503020204020204" pitchFamily="34" charset="0"/>
              </a:rPr>
              <a:t> when he is holding or dribbling a live ball.  There is no player control during a throw in or during an interrupted dribble.</a:t>
            </a:r>
          </a:p>
          <a:p>
            <a:pPr eaLnBrk="1">
              <a:lnSpc>
                <a:spcPct val="80000"/>
              </a:lnSpc>
              <a:spcBef>
                <a:spcPts val="1000"/>
              </a:spcBef>
              <a:buClr>
                <a:srgbClr val="A6B727"/>
              </a:buClr>
              <a:buFont typeface="Corbel" panose="020B0503020204020204" pitchFamily="34" charset="0"/>
              <a:buChar char="•"/>
            </a:pPr>
            <a:r>
              <a:rPr lang="en-US" altLang="en-US" sz="2600" b="1">
                <a:latin typeface="Corbel" panose="020B0503020204020204" pitchFamily="34" charset="0"/>
              </a:rPr>
              <a:t>Team Control</a:t>
            </a:r>
            <a:r>
              <a:rPr lang="en-US" altLang="en-US" sz="2600">
                <a:latin typeface="Corbel" panose="020B0503020204020204" pitchFamily="34" charset="0"/>
              </a:rPr>
              <a:t>:  There is </a:t>
            </a:r>
            <a:r>
              <a:rPr lang="en-US" altLang="en-US" sz="2600" i="1">
                <a:latin typeface="Corbel" panose="020B0503020204020204" pitchFamily="34" charset="0"/>
              </a:rPr>
              <a:t>team control</a:t>
            </a:r>
            <a:r>
              <a:rPr lang="en-US" altLang="en-US" sz="2600">
                <a:latin typeface="Corbel" panose="020B0503020204020204" pitchFamily="34" charset="0"/>
              </a:rPr>
              <a:t>:</a:t>
            </a:r>
          </a:p>
          <a:p>
            <a:pPr lvl="1" eaLnBrk="1">
              <a:lnSpc>
                <a:spcPct val="80000"/>
              </a:lnSpc>
              <a:spcBef>
                <a:spcPts val="150"/>
              </a:spcBef>
              <a:buClr>
                <a:srgbClr val="A6B727"/>
              </a:buClr>
              <a:buFont typeface="Corbel" panose="020B0503020204020204" pitchFamily="34" charset="0"/>
              <a:buChar char="•"/>
            </a:pPr>
            <a:r>
              <a:rPr lang="en-US" altLang="en-US" sz="2400">
                <a:latin typeface="Corbel" panose="020B0503020204020204" pitchFamily="34" charset="0"/>
              </a:rPr>
              <a:t>when a player is holding or dribbling a live ball.  </a:t>
            </a:r>
          </a:p>
          <a:p>
            <a:pPr lvl="1" eaLnBrk="1">
              <a:lnSpc>
                <a:spcPct val="80000"/>
              </a:lnSpc>
              <a:spcBef>
                <a:spcPts val="150"/>
              </a:spcBef>
              <a:buClr>
                <a:srgbClr val="A6B727"/>
              </a:buClr>
              <a:buFont typeface="Corbel" panose="020B0503020204020204" pitchFamily="34" charset="0"/>
              <a:buChar char="•"/>
            </a:pPr>
            <a:r>
              <a:rPr lang="en-US" altLang="en-US" sz="2400">
                <a:latin typeface="Corbel" panose="020B0503020204020204" pitchFamily="34" charset="0"/>
              </a:rPr>
              <a:t>when the ball is being passed among teammates</a:t>
            </a:r>
          </a:p>
          <a:p>
            <a:pPr lvl="1" eaLnBrk="1">
              <a:lnSpc>
                <a:spcPct val="80000"/>
              </a:lnSpc>
              <a:spcBef>
                <a:spcPts val="150"/>
              </a:spcBef>
              <a:buClr>
                <a:srgbClr val="A6B727"/>
              </a:buClr>
              <a:buFont typeface="Corbel" panose="020B0503020204020204" pitchFamily="34" charset="0"/>
              <a:buChar char="•"/>
            </a:pPr>
            <a:r>
              <a:rPr lang="en-US" altLang="en-US" sz="2400">
                <a:latin typeface="Corbel" panose="020B0503020204020204" pitchFamily="34" charset="0"/>
              </a:rPr>
              <a:t>during an interrupted dribble</a:t>
            </a:r>
          </a:p>
          <a:p>
            <a:pPr lvl="1" eaLnBrk="1">
              <a:lnSpc>
                <a:spcPct val="80000"/>
              </a:lnSpc>
              <a:spcBef>
                <a:spcPts val="150"/>
              </a:spcBef>
              <a:buClr>
                <a:srgbClr val="A6B727"/>
              </a:buClr>
              <a:buFont typeface="Corbel" panose="020B0503020204020204" pitchFamily="34" charset="0"/>
              <a:buChar char="•"/>
            </a:pPr>
            <a:r>
              <a:rPr lang="en-US" altLang="en-US" sz="2400">
                <a:latin typeface="Corbel" panose="020B0503020204020204" pitchFamily="34" charset="0"/>
              </a:rPr>
              <a:t>during a throw-in only relates to fouls</a:t>
            </a:r>
          </a:p>
          <a:p>
            <a:pPr eaLnBrk="1">
              <a:lnSpc>
                <a:spcPct val="80000"/>
              </a:lnSpc>
              <a:spcBef>
                <a:spcPts val="1000"/>
              </a:spcBef>
              <a:buClr>
                <a:srgbClr val="A6B727"/>
              </a:buClr>
              <a:buFont typeface="Corbel" panose="020B0503020204020204" pitchFamily="34" charset="0"/>
              <a:buChar char="•"/>
            </a:pPr>
            <a:r>
              <a:rPr lang="en-US" altLang="en-US" sz="2600" i="1">
                <a:latin typeface="Corbel" panose="020B0503020204020204" pitchFamily="34" charset="0"/>
              </a:rPr>
              <a:t>No Team Control </a:t>
            </a:r>
            <a:r>
              <a:rPr lang="en-US" altLang="en-US" sz="2600">
                <a:latin typeface="Corbel" panose="020B0503020204020204" pitchFamily="34" charset="0"/>
              </a:rPr>
              <a:t>exists:</a:t>
            </a:r>
          </a:p>
          <a:p>
            <a:pPr lvl="1" eaLnBrk="1">
              <a:lnSpc>
                <a:spcPct val="80000"/>
              </a:lnSpc>
              <a:spcBef>
                <a:spcPts val="150"/>
              </a:spcBef>
              <a:buClr>
                <a:srgbClr val="A6B727"/>
              </a:buClr>
              <a:buFont typeface="Corbel" panose="020B0503020204020204" pitchFamily="34" charset="0"/>
              <a:buChar char="•"/>
            </a:pPr>
            <a:r>
              <a:rPr lang="en-US" altLang="en-US" sz="2400">
                <a:latin typeface="Corbel" panose="020B0503020204020204" pitchFamily="34" charset="0"/>
              </a:rPr>
              <a:t>during a try/tap for goal until a ball is rebounded</a:t>
            </a:r>
          </a:p>
          <a:p>
            <a:pPr lvl="1" eaLnBrk="1">
              <a:lnSpc>
                <a:spcPct val="80000"/>
              </a:lnSpc>
              <a:spcBef>
                <a:spcPts val="150"/>
              </a:spcBef>
              <a:buClr>
                <a:srgbClr val="A6B727"/>
              </a:buClr>
              <a:buFont typeface="Corbel" panose="020B0503020204020204" pitchFamily="34" charset="0"/>
              <a:buChar char="•"/>
            </a:pPr>
            <a:r>
              <a:rPr lang="en-US" altLang="en-US" sz="2400">
                <a:latin typeface="Corbel" panose="020B0503020204020204" pitchFamily="34" charset="0"/>
              </a:rPr>
              <a:t>during a jump ball </a:t>
            </a:r>
          </a:p>
          <a:p>
            <a:pPr lvl="1" eaLnBrk="1">
              <a:lnSpc>
                <a:spcPct val="80000"/>
              </a:lnSpc>
              <a:spcBef>
                <a:spcPts val="150"/>
              </a:spcBef>
              <a:buClr>
                <a:srgbClr val="A6B727"/>
              </a:buClr>
              <a:buFont typeface="Corbel" panose="020B0503020204020204" pitchFamily="34" charset="0"/>
              <a:buChar char="•"/>
            </a:pPr>
            <a:r>
              <a:rPr lang="en-US" altLang="en-US" sz="2400">
                <a:latin typeface="Corbel" panose="020B0503020204020204" pitchFamily="34" charset="0"/>
              </a:rPr>
              <a:t>while the ball is dead</a:t>
            </a:r>
          </a:p>
          <a:p>
            <a:pPr marL="169863" eaLnBrk="1">
              <a:lnSpc>
                <a:spcPct val="80000"/>
              </a:lnSpc>
              <a:spcBef>
                <a:spcPts val="1000"/>
              </a:spcBef>
              <a:buClrTx/>
              <a:buFontTx/>
              <a:buNone/>
            </a:pPr>
            <a:endParaRPr lang="en-US" altLang="en-US" sz="2400">
              <a:latin typeface="Corbel" panose="020B0503020204020204" pitchFamily="34" charset="0"/>
            </a:endParaRP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19457" name="Text Box 1">
            <a:extLst>
              <a:ext uri="{FF2B5EF4-FFF2-40B4-BE49-F238E27FC236}">
                <a16:creationId xmlns:a16="http://schemas.microsoft.com/office/drawing/2014/main" id="{51A24899-CFD3-1A9C-9826-04B30E3D72EC}"/>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19458" name="Text Box 2">
            <a:extLst>
              <a:ext uri="{FF2B5EF4-FFF2-40B4-BE49-F238E27FC236}">
                <a16:creationId xmlns:a16="http://schemas.microsoft.com/office/drawing/2014/main" id="{F0A12185-9464-D9BD-7CBA-E7F8785A4912}"/>
              </a:ext>
            </a:extLst>
          </p:cNvPr>
          <p:cNvSpPr txBox="1">
            <a:spLocks noChangeArrowheads="1"/>
          </p:cNvSpPr>
          <p:nvPr/>
        </p:nvSpPr>
        <p:spPr bwMode="auto">
          <a:xfrm>
            <a:off x="857250" y="2057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marL="339725" indent="-134938">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000" b="1">
                <a:latin typeface="Corbel" panose="020B0503020204020204" pitchFamily="34" charset="0"/>
              </a:rPr>
              <a:t>Disqualified Player</a:t>
            </a:r>
            <a:r>
              <a:rPr lang="en-US" altLang="en-US" sz="2000">
                <a:latin typeface="Corbel" panose="020B0503020204020204" pitchFamily="34" charset="0"/>
              </a:rPr>
              <a:t>:  A player barred from further participation in the game.  A player has been disqualified when the head coach is notified by an official.</a:t>
            </a:r>
          </a:p>
          <a:p>
            <a:pPr lvl="1" eaLnBrk="1">
              <a:lnSpc>
                <a:spcPct val="90000"/>
              </a:lnSpc>
              <a:spcBef>
                <a:spcPts val="150"/>
              </a:spcBef>
              <a:buClr>
                <a:srgbClr val="A6B727"/>
              </a:buClr>
              <a:buFont typeface="Corbel" panose="020B0503020204020204" pitchFamily="34" charset="0"/>
              <a:buChar char="•"/>
            </a:pPr>
            <a:r>
              <a:rPr lang="en-US" altLang="en-US">
                <a:latin typeface="Corbel" panose="020B0503020204020204" pitchFamily="34" charset="0"/>
              </a:rPr>
              <a:t>Notify coach, notify timer (starts 15 second count), player, fellow officials when player has 5 fouls (combo), 2 Technical Fouls, or 1 Flagrant. </a:t>
            </a:r>
          </a:p>
        </p:txBody>
      </p:sp>
      <p:pic>
        <p:nvPicPr>
          <p:cNvPr id="19459" name="Picture 3">
            <a:extLst>
              <a:ext uri="{FF2B5EF4-FFF2-40B4-BE49-F238E27FC236}">
                <a16:creationId xmlns:a16="http://schemas.microsoft.com/office/drawing/2014/main" id="{74677E52-8DB4-F5AF-9D12-9BBEE98D17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505200"/>
            <a:ext cx="3524250" cy="2905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20481" name="Text Box 1">
            <a:extLst>
              <a:ext uri="{FF2B5EF4-FFF2-40B4-BE49-F238E27FC236}">
                <a16:creationId xmlns:a16="http://schemas.microsoft.com/office/drawing/2014/main" id="{8A656BA1-E13F-90D9-5DD2-36643C2CD463}"/>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20482" name="Text Box 2">
            <a:extLst>
              <a:ext uri="{FF2B5EF4-FFF2-40B4-BE49-F238E27FC236}">
                <a16:creationId xmlns:a16="http://schemas.microsoft.com/office/drawing/2014/main" id="{5AC18644-135A-4732-D3DB-67F1DC40DA04}"/>
              </a:ext>
            </a:extLst>
          </p:cNvPr>
          <p:cNvSpPr txBox="1">
            <a:spLocks noChangeArrowheads="1"/>
          </p:cNvSpPr>
          <p:nvPr/>
        </p:nvSpPr>
        <p:spPr bwMode="auto">
          <a:xfrm>
            <a:off x="857250" y="2057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811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marL="339725" indent="-130175">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80000"/>
              </a:lnSpc>
              <a:buClr>
                <a:srgbClr val="A6B727"/>
              </a:buClr>
              <a:buFont typeface="Corbel" panose="020B0503020204020204" pitchFamily="34" charset="0"/>
              <a:buChar char="•"/>
            </a:pPr>
            <a:r>
              <a:rPr lang="en-US" altLang="en-US" sz="2800" b="1">
                <a:latin typeface="Corbel" panose="020B0503020204020204" pitchFamily="34" charset="0"/>
              </a:rPr>
              <a:t>Dribble</a:t>
            </a:r>
            <a:r>
              <a:rPr lang="en-US" altLang="en-US" sz="2800">
                <a:latin typeface="Corbel" panose="020B0503020204020204" pitchFamily="34" charset="0"/>
              </a:rPr>
              <a:t>:  Controlled activity by a player who intentionally strikes the ball with his hand(s), pushing the ball to the floor once or multiple times.  </a:t>
            </a:r>
          </a:p>
          <a:p>
            <a:pPr lvl="1" eaLnBrk="1">
              <a:lnSpc>
                <a:spcPct val="80000"/>
              </a:lnSpc>
              <a:spcBef>
                <a:spcPts val="150"/>
              </a:spcBef>
              <a:buClr>
                <a:srgbClr val="A6B727"/>
              </a:buClr>
              <a:buFont typeface="Corbel" panose="020B0503020204020204" pitchFamily="34" charset="0"/>
              <a:buChar char="•"/>
            </a:pPr>
            <a:r>
              <a:rPr lang="en-US" altLang="en-US" sz="2600">
                <a:latin typeface="Corbel" panose="020B0503020204020204" pitchFamily="34" charset="0"/>
              </a:rPr>
              <a:t>must start a dribble before lifting his pivot foot</a:t>
            </a:r>
          </a:p>
          <a:p>
            <a:pPr lvl="1" eaLnBrk="1">
              <a:lnSpc>
                <a:spcPct val="80000"/>
              </a:lnSpc>
              <a:spcBef>
                <a:spcPts val="150"/>
              </a:spcBef>
              <a:buClr>
                <a:srgbClr val="A6B727"/>
              </a:buClr>
              <a:buFont typeface="Corbel" panose="020B0503020204020204" pitchFamily="34" charset="0"/>
              <a:buChar char="•"/>
            </a:pPr>
            <a:r>
              <a:rPr lang="en-US" altLang="en-US" sz="2600">
                <a:latin typeface="Corbel" panose="020B0503020204020204" pitchFamily="34" charset="0"/>
              </a:rPr>
              <a:t>dribble ends when player catches it or causes it to come to rest in one or both hands, it simultaneously touches the ball with both hands, the opponent touches the ball and causes the dribbler to lose control or the ball becomes dead.  </a:t>
            </a:r>
          </a:p>
          <a:p>
            <a:pPr lvl="1" eaLnBrk="1">
              <a:lnSpc>
                <a:spcPct val="80000"/>
              </a:lnSpc>
              <a:spcBef>
                <a:spcPts val="150"/>
              </a:spcBef>
              <a:buClr>
                <a:srgbClr val="A6B727"/>
              </a:buClr>
              <a:buFont typeface="Corbel" panose="020B0503020204020204" pitchFamily="34" charset="0"/>
              <a:buChar char="•"/>
            </a:pPr>
            <a:r>
              <a:rPr lang="en-US" altLang="en-US" sz="2600">
                <a:latin typeface="Corbel" panose="020B0503020204020204" pitchFamily="34" charset="0"/>
              </a:rPr>
              <a:t>it is impossible to travel while </a:t>
            </a:r>
            <a:r>
              <a:rPr lang="en-US" altLang="en-US" sz="2600" u="sng">
                <a:solidFill>
                  <a:srgbClr val="CCCCFF"/>
                </a:solidFill>
                <a:latin typeface="Corbel" panose="020B0503020204020204" pitchFamily="34" charset="0"/>
                <a:hlinkClick r:id="rId3"/>
              </a:rPr>
              <a:t>dribbling</a:t>
            </a:r>
            <a:r>
              <a:rPr lang="en-US" altLang="en-US" sz="2600">
                <a:latin typeface="Corbel" panose="020B0503020204020204" pitchFamily="34" charset="0"/>
              </a:rPr>
              <a:t>!</a:t>
            </a:r>
          </a:p>
          <a:p>
            <a:pPr lvl="1" eaLnBrk="1">
              <a:lnSpc>
                <a:spcPct val="80000"/>
              </a:lnSpc>
              <a:spcBef>
                <a:spcPts val="150"/>
              </a:spcBef>
              <a:buFont typeface="Corbel" panose="020B0503020204020204" pitchFamily="34" charset="0"/>
              <a:buChar char="•"/>
            </a:pPr>
            <a:r>
              <a:rPr lang="en-US" altLang="en-US" sz="2600" u="sng">
                <a:solidFill>
                  <a:srgbClr val="CCCCFF"/>
                </a:solidFill>
                <a:latin typeface="Corbel" panose="020B0503020204020204" pitchFamily="34" charset="0"/>
                <a:hlinkClick r:id="rId4"/>
              </a:rPr>
              <a:t>Is this an illegal dribble?</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D5ADFDE0-65EA-31D7-22F0-31873BEFE0F9}"/>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21506" name="Text Box 2">
            <a:extLst>
              <a:ext uri="{FF2B5EF4-FFF2-40B4-BE49-F238E27FC236}">
                <a16:creationId xmlns:a16="http://schemas.microsoft.com/office/drawing/2014/main" id="{19E4356D-D66C-DC5A-EF5A-AFC36D5BE086}"/>
              </a:ext>
            </a:extLst>
          </p:cNvPr>
          <p:cNvSpPr txBox="1">
            <a:spLocks noChangeArrowheads="1"/>
          </p:cNvSpPr>
          <p:nvPr/>
        </p:nvSpPr>
        <p:spPr bwMode="auto">
          <a:xfrm>
            <a:off x="857250" y="2057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811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marL="339725" indent="-134938">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80000"/>
              </a:lnSpc>
              <a:buClr>
                <a:srgbClr val="A6B727"/>
              </a:buClr>
              <a:buFont typeface="Corbel" panose="020B0503020204020204" pitchFamily="34" charset="0"/>
              <a:buChar char="•"/>
            </a:pPr>
            <a:r>
              <a:rPr lang="en-US" altLang="en-US" sz="2800" b="1">
                <a:latin typeface="Corbel" panose="020B0503020204020204" pitchFamily="34" charset="0"/>
              </a:rPr>
              <a:t>Interrupted Dribble</a:t>
            </a:r>
            <a:r>
              <a:rPr lang="en-US" altLang="en-US" sz="2800">
                <a:latin typeface="Corbel" panose="020B0503020204020204" pitchFamily="34" charset="0"/>
              </a:rPr>
              <a:t>:  When a dribbler loses control of the ball after deflecting off the dribbler or accidentally/momentarily gets away from dribbler.  There is </a:t>
            </a:r>
            <a:r>
              <a:rPr lang="en-US" altLang="en-US" sz="2800" u="sng">
                <a:latin typeface="Corbel" panose="020B0503020204020204" pitchFamily="34" charset="0"/>
              </a:rPr>
              <a:t>no player control</a:t>
            </a:r>
            <a:r>
              <a:rPr lang="en-US" altLang="en-US" sz="2800">
                <a:latin typeface="Corbel" panose="020B0503020204020204" pitchFamily="34" charset="0"/>
              </a:rPr>
              <a:t> during an interrupted dribble.  Therefore:</a:t>
            </a:r>
          </a:p>
          <a:p>
            <a:pPr lvl="1" eaLnBrk="1">
              <a:lnSpc>
                <a:spcPct val="80000"/>
              </a:lnSpc>
              <a:spcBef>
                <a:spcPts val="150"/>
              </a:spcBef>
              <a:buClr>
                <a:srgbClr val="A6B727"/>
              </a:buClr>
              <a:buFont typeface="Corbel" panose="020B0503020204020204" pitchFamily="34" charset="0"/>
              <a:buChar char="•"/>
            </a:pPr>
            <a:r>
              <a:rPr lang="en-US" altLang="en-US" sz="2400">
                <a:latin typeface="Corbel" panose="020B0503020204020204" pitchFamily="34" charset="0"/>
              </a:rPr>
              <a:t>No time out can be called or granted</a:t>
            </a:r>
          </a:p>
          <a:p>
            <a:pPr lvl="1" eaLnBrk="1">
              <a:lnSpc>
                <a:spcPct val="80000"/>
              </a:lnSpc>
              <a:spcBef>
                <a:spcPts val="450"/>
              </a:spcBef>
              <a:buClr>
                <a:srgbClr val="A6B727"/>
              </a:buClr>
              <a:buFont typeface="Corbel" panose="020B0503020204020204" pitchFamily="34" charset="0"/>
              <a:buChar char="•"/>
            </a:pPr>
            <a:r>
              <a:rPr lang="en-US" altLang="en-US" sz="2400">
                <a:latin typeface="Corbel" panose="020B0503020204020204" pitchFamily="34" charset="0"/>
              </a:rPr>
              <a:t>A closely guarded count cannot start (or should end)</a:t>
            </a:r>
          </a:p>
          <a:p>
            <a:pPr lvl="1" eaLnBrk="1">
              <a:lnSpc>
                <a:spcPct val="80000"/>
              </a:lnSpc>
              <a:spcBef>
                <a:spcPts val="450"/>
              </a:spcBef>
              <a:buClr>
                <a:srgbClr val="A6B727"/>
              </a:buClr>
              <a:buFont typeface="Corbel" panose="020B0503020204020204" pitchFamily="34" charset="0"/>
              <a:buChar char="•"/>
            </a:pPr>
            <a:r>
              <a:rPr lang="en-US" altLang="en-US" sz="2400">
                <a:latin typeface="Corbel" panose="020B0503020204020204" pitchFamily="34" charset="0"/>
              </a:rPr>
              <a:t>There can be no player control foul (can be TC foul?)</a:t>
            </a:r>
          </a:p>
          <a:p>
            <a:pPr lvl="1" eaLnBrk="1">
              <a:lnSpc>
                <a:spcPct val="80000"/>
              </a:lnSpc>
              <a:spcBef>
                <a:spcPts val="450"/>
              </a:spcBef>
              <a:buClr>
                <a:srgbClr val="A6B727"/>
              </a:buClr>
              <a:buFont typeface="Corbel" panose="020B0503020204020204" pitchFamily="34" charset="0"/>
              <a:buChar char="•"/>
            </a:pPr>
            <a:r>
              <a:rPr lang="en-US" altLang="en-US" sz="2400">
                <a:latin typeface="Corbel" panose="020B0503020204020204" pitchFamily="34" charset="0"/>
              </a:rPr>
              <a:t>Out of bounds violation does not apply on the player involved in the interrupted dribble.</a:t>
            </a:r>
          </a:p>
          <a:p>
            <a:pPr lvl="1" eaLnBrk="1">
              <a:lnSpc>
                <a:spcPct val="80000"/>
              </a:lnSpc>
              <a:spcBef>
                <a:spcPts val="450"/>
              </a:spcBef>
              <a:buClr>
                <a:srgbClr val="A6B727"/>
              </a:buClr>
              <a:buFont typeface="Corbel" panose="020B0503020204020204" pitchFamily="34" charset="0"/>
              <a:buChar char="•"/>
            </a:pPr>
            <a:r>
              <a:rPr lang="en-US" altLang="en-US" sz="2400">
                <a:latin typeface="Corbel" panose="020B0503020204020204" pitchFamily="34" charset="0"/>
              </a:rPr>
              <a:t>3 seconds violation is still possible </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22529" name="Text Box 1">
            <a:extLst>
              <a:ext uri="{FF2B5EF4-FFF2-40B4-BE49-F238E27FC236}">
                <a16:creationId xmlns:a16="http://schemas.microsoft.com/office/drawing/2014/main" id="{F9CF7316-777D-0DED-A7C1-4C956B1A1EFD}"/>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22530" name="Text Box 2">
            <a:extLst>
              <a:ext uri="{FF2B5EF4-FFF2-40B4-BE49-F238E27FC236}">
                <a16:creationId xmlns:a16="http://schemas.microsoft.com/office/drawing/2014/main" id="{84B8FD27-45E2-1AF3-648A-CA801A021C15}"/>
              </a:ext>
            </a:extLst>
          </p:cNvPr>
          <p:cNvSpPr txBox="1">
            <a:spLocks noChangeArrowheads="1"/>
          </p:cNvSpPr>
          <p:nvPr/>
        </p:nvSpPr>
        <p:spPr bwMode="auto">
          <a:xfrm>
            <a:off x="857250" y="2057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000" b="1">
                <a:latin typeface="Corbel" panose="020B0503020204020204" pitchFamily="34" charset="0"/>
              </a:rPr>
              <a:t>Fighting</a:t>
            </a:r>
            <a:r>
              <a:rPr lang="en-US" altLang="en-US" sz="2000">
                <a:latin typeface="Corbel" panose="020B0503020204020204" pitchFamily="34" charset="0"/>
              </a:rPr>
              <a:t>:  Is a </a:t>
            </a:r>
            <a:r>
              <a:rPr lang="en-US" altLang="en-US" sz="2000" u="sng">
                <a:solidFill>
                  <a:srgbClr val="CCCCFF"/>
                </a:solidFill>
                <a:latin typeface="Corbel" panose="020B0503020204020204" pitchFamily="34" charset="0"/>
                <a:hlinkClick r:id="rId3"/>
              </a:rPr>
              <a:t>flagrant act </a:t>
            </a:r>
            <a:r>
              <a:rPr lang="en-US" altLang="en-US" sz="2000">
                <a:latin typeface="Corbel" panose="020B0503020204020204" pitchFamily="34" charset="0"/>
              </a:rPr>
              <a:t>(Flagrant foul/Technical foul) where fighters are to be DISQUALIFIED!  Can occur during a live ball (flagrant personal foul) or a dead ball (flagrant technical foul.)  Contact is not required for a player to be guilty of fighting.  Includes an ATTEMPT to </a:t>
            </a:r>
          </a:p>
          <a:p>
            <a:pPr eaLnBrk="1">
              <a:lnSpc>
                <a:spcPct val="90000"/>
              </a:lnSpc>
              <a:spcBef>
                <a:spcPts val="1000"/>
              </a:spcBef>
              <a:buClr>
                <a:srgbClr val="A6B727"/>
              </a:buClr>
              <a:buFont typeface="Corbel" panose="020B0503020204020204" pitchFamily="34" charset="0"/>
              <a:buChar char="•"/>
            </a:pPr>
            <a:r>
              <a:rPr lang="en-US" altLang="en-US" sz="2000">
                <a:latin typeface="Corbel" panose="020B0503020204020204" pitchFamily="34" charset="0"/>
              </a:rPr>
              <a:t>Strike </a:t>
            </a:r>
          </a:p>
          <a:p>
            <a:pPr eaLnBrk="1">
              <a:lnSpc>
                <a:spcPct val="90000"/>
              </a:lnSpc>
              <a:spcBef>
                <a:spcPts val="1000"/>
              </a:spcBef>
              <a:buClr>
                <a:srgbClr val="A6B727"/>
              </a:buClr>
              <a:buFont typeface="Corbel" panose="020B0503020204020204" pitchFamily="34" charset="0"/>
              <a:buChar char="•"/>
            </a:pPr>
            <a:r>
              <a:rPr lang="en-US" altLang="en-US" sz="2000">
                <a:latin typeface="Corbel" panose="020B0503020204020204" pitchFamily="34" charset="0"/>
              </a:rPr>
              <a:t>Punch </a:t>
            </a:r>
          </a:p>
          <a:p>
            <a:pPr eaLnBrk="1">
              <a:lnSpc>
                <a:spcPct val="90000"/>
              </a:lnSpc>
              <a:spcBef>
                <a:spcPts val="1000"/>
              </a:spcBef>
              <a:buClr>
                <a:srgbClr val="A6B727"/>
              </a:buClr>
              <a:buFont typeface="Corbel" panose="020B0503020204020204" pitchFamily="34" charset="0"/>
              <a:buChar char="•"/>
            </a:pPr>
            <a:r>
              <a:rPr lang="en-US" altLang="en-US" sz="2000">
                <a:latin typeface="Corbel" panose="020B0503020204020204" pitchFamily="34" charset="0"/>
              </a:rPr>
              <a:t>Kick</a:t>
            </a:r>
          </a:p>
          <a:p>
            <a:pPr eaLnBrk="1">
              <a:lnSpc>
                <a:spcPct val="90000"/>
              </a:lnSpc>
              <a:spcBef>
                <a:spcPts val="1000"/>
              </a:spcBef>
              <a:buClr>
                <a:srgbClr val="A6B727"/>
              </a:buClr>
              <a:buFont typeface="Corbel" panose="020B0503020204020204" pitchFamily="34" charset="0"/>
              <a:buChar char="•"/>
            </a:pPr>
            <a:r>
              <a:rPr lang="en-US" altLang="en-US" sz="2000">
                <a:latin typeface="Corbel" panose="020B0503020204020204" pitchFamily="34" charset="0"/>
              </a:rPr>
              <a:t>Using a fist, hands, arms, legs, or feet! </a:t>
            </a:r>
          </a:p>
          <a:p>
            <a:pPr eaLnBrk="1">
              <a:lnSpc>
                <a:spcPct val="90000"/>
              </a:lnSpc>
              <a:spcBef>
                <a:spcPts val="1000"/>
              </a:spcBef>
              <a:buClr>
                <a:srgbClr val="A6B727"/>
              </a:buClr>
              <a:buFont typeface="Corbel" panose="020B0503020204020204" pitchFamily="34" charset="0"/>
              <a:buChar char="•"/>
            </a:pPr>
            <a:r>
              <a:rPr lang="en-US" altLang="en-US" sz="2000">
                <a:latin typeface="Corbel" panose="020B0503020204020204" pitchFamily="34" charset="0"/>
              </a:rPr>
              <a:t>What about words that cause retaliation?</a:t>
            </a:r>
          </a:p>
        </p:txBody>
      </p:sp>
      <p:pic>
        <p:nvPicPr>
          <p:cNvPr id="22531" name="Picture 3">
            <a:extLst>
              <a:ext uri="{FF2B5EF4-FFF2-40B4-BE49-F238E27FC236}">
                <a16:creationId xmlns:a16="http://schemas.microsoft.com/office/drawing/2014/main" id="{B804BC1A-F122-895D-2C32-E46ADD1737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7663" y="4648200"/>
            <a:ext cx="3454400" cy="1943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5121" name="Text Box 1">
            <a:extLst>
              <a:ext uri="{FF2B5EF4-FFF2-40B4-BE49-F238E27FC236}">
                <a16:creationId xmlns:a16="http://schemas.microsoft.com/office/drawing/2014/main" id="{03395D97-3FEB-B302-1A85-E18C02FDA845}"/>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5122" name="Text Box 2">
            <a:extLst>
              <a:ext uri="{FF2B5EF4-FFF2-40B4-BE49-F238E27FC236}">
                <a16:creationId xmlns:a16="http://schemas.microsoft.com/office/drawing/2014/main" id="{501C73AE-0803-6716-FD1E-A13A7FEDD43A}"/>
              </a:ext>
            </a:extLst>
          </p:cNvPr>
          <p:cNvSpPr txBox="1">
            <a:spLocks noChangeArrowheads="1"/>
          </p:cNvSpPr>
          <p:nvPr/>
        </p:nvSpPr>
        <p:spPr bwMode="auto">
          <a:xfrm>
            <a:off x="860425" y="15240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marL="339725" indent="-134938">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000">
                <a:latin typeface="Corbel" panose="020B0503020204020204" pitchFamily="34" charset="0"/>
              </a:rPr>
              <a:t>This Rule/Section combined with Rules 9 (Violations) and 10 (Fouls) are the most important to master</a:t>
            </a:r>
          </a:p>
          <a:p>
            <a:pPr eaLnBrk="1">
              <a:lnSpc>
                <a:spcPct val="90000"/>
              </a:lnSpc>
              <a:spcBef>
                <a:spcPts val="1000"/>
              </a:spcBef>
              <a:buClr>
                <a:srgbClr val="A6B727"/>
              </a:buClr>
              <a:buFont typeface="Corbel" panose="020B0503020204020204" pitchFamily="34" charset="0"/>
              <a:buChar char="•"/>
            </a:pPr>
            <a:r>
              <a:rPr lang="en-US" altLang="en-US" sz="2000">
                <a:latin typeface="Corbel" panose="020B0503020204020204" pitchFamily="34" charset="0"/>
              </a:rPr>
              <a:t>Airborne Shooter—A player who is in the act of shooting, has released the ball on a try for goal and </a:t>
            </a:r>
            <a:r>
              <a:rPr lang="en-US" altLang="en-US" sz="2000" u="sng">
                <a:solidFill>
                  <a:srgbClr val="CCCCFF"/>
                </a:solidFill>
                <a:latin typeface="Corbel" panose="020B0503020204020204" pitchFamily="34" charset="0"/>
                <a:hlinkClick r:id="rId3"/>
              </a:rPr>
              <a:t>has not returned to the floor</a:t>
            </a:r>
            <a:r>
              <a:rPr lang="en-US" altLang="en-US" sz="2000">
                <a:latin typeface="Corbel" panose="020B0503020204020204" pitchFamily="34" charset="0"/>
              </a:rPr>
              <a:t>.  If he is fouled, he is fouled  in the act of shooting and if he fouls, he has committed a </a:t>
            </a:r>
            <a:r>
              <a:rPr lang="en-US" altLang="en-US" sz="2000" u="sng">
                <a:solidFill>
                  <a:srgbClr val="CCCCFF"/>
                </a:solidFill>
                <a:latin typeface="Corbel" panose="020B0503020204020204" pitchFamily="34" charset="0"/>
                <a:hlinkClick r:id="rId4"/>
              </a:rPr>
              <a:t>player control foul </a:t>
            </a:r>
            <a:r>
              <a:rPr lang="en-US" altLang="en-US" sz="2000">
                <a:latin typeface="Corbel" panose="020B0503020204020204" pitchFamily="34" charset="0"/>
              </a:rPr>
              <a:t>(unless he commits a technical foul.)</a:t>
            </a:r>
          </a:p>
          <a:p>
            <a:pPr lvl="1" eaLnBrk="1">
              <a:lnSpc>
                <a:spcPct val="90000"/>
              </a:lnSpc>
              <a:spcBef>
                <a:spcPts val="150"/>
              </a:spcBef>
              <a:buClr>
                <a:srgbClr val="A6B727"/>
              </a:buClr>
              <a:buFont typeface="Corbel" panose="020B0503020204020204" pitchFamily="34" charset="0"/>
              <a:buChar char="•"/>
            </a:pPr>
            <a:r>
              <a:rPr lang="en-US" altLang="en-US" sz="2000">
                <a:latin typeface="Corbel" panose="020B0503020204020204" pitchFamily="34" charset="0"/>
              </a:rPr>
              <a:t>When a player becomes an airborne shooter, he/she must be able to return to the floor without a defender in that space.</a:t>
            </a:r>
          </a:p>
          <a:p>
            <a:pPr lvl="1" eaLnBrk="1">
              <a:lnSpc>
                <a:spcPct val="90000"/>
              </a:lnSpc>
              <a:spcBef>
                <a:spcPts val="450"/>
              </a:spcBef>
              <a:buClr>
                <a:srgbClr val="A6B727"/>
              </a:buClr>
              <a:buFont typeface="Corbel" panose="020B0503020204020204" pitchFamily="34" charset="0"/>
              <a:buChar char="•"/>
            </a:pPr>
            <a:r>
              <a:rPr lang="en-US" altLang="en-US" sz="2000">
                <a:latin typeface="Corbel" panose="020B0503020204020204" pitchFamily="34" charset="0"/>
              </a:rPr>
              <a:t>When does an airborne shooter return to the floor?</a:t>
            </a:r>
          </a:p>
        </p:txBody>
      </p:sp>
      <p:pic>
        <p:nvPicPr>
          <p:cNvPr id="5123" name="Picture 3">
            <a:extLst>
              <a:ext uri="{FF2B5EF4-FFF2-40B4-BE49-F238E27FC236}">
                <a16:creationId xmlns:a16="http://schemas.microsoft.com/office/drawing/2014/main" id="{61014CDA-B8A7-21D2-976A-ED73D607D8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876800"/>
            <a:ext cx="2962275" cy="1666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4" name="Picture 4">
            <a:extLst>
              <a:ext uri="{FF2B5EF4-FFF2-40B4-BE49-F238E27FC236}">
                <a16:creationId xmlns:a16="http://schemas.microsoft.com/office/drawing/2014/main" id="{02091F3B-2F12-2FAE-EE30-0DB2E87259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4786313"/>
            <a:ext cx="3124200" cy="1757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23553" name="Text Box 1">
            <a:extLst>
              <a:ext uri="{FF2B5EF4-FFF2-40B4-BE49-F238E27FC236}">
                <a16:creationId xmlns:a16="http://schemas.microsoft.com/office/drawing/2014/main" id="{1DDAF525-D438-DF6A-914F-6A66696CAC02}"/>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 Fouls</a:t>
            </a:r>
          </a:p>
        </p:txBody>
      </p:sp>
      <p:sp>
        <p:nvSpPr>
          <p:cNvPr id="23554" name="Text Box 2">
            <a:extLst>
              <a:ext uri="{FF2B5EF4-FFF2-40B4-BE49-F238E27FC236}">
                <a16:creationId xmlns:a16="http://schemas.microsoft.com/office/drawing/2014/main" id="{0D87D677-9577-74DA-74B0-0A398E66A985}"/>
              </a:ext>
            </a:extLst>
          </p:cNvPr>
          <p:cNvSpPr txBox="1">
            <a:spLocks noChangeArrowheads="1"/>
          </p:cNvSpPr>
          <p:nvPr/>
        </p:nvSpPr>
        <p:spPr bwMode="auto">
          <a:xfrm>
            <a:off x="860425" y="17526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925">
              <a:tabLst>
                <a:tab pos="34925" algn="l"/>
                <a:tab pos="492125" algn="l"/>
                <a:tab pos="949325" algn="l"/>
                <a:tab pos="1406525" algn="l"/>
                <a:tab pos="1863725" algn="l"/>
                <a:tab pos="2320925" algn="l"/>
                <a:tab pos="2778125" algn="l"/>
                <a:tab pos="3235325" algn="l"/>
                <a:tab pos="3692525" algn="l"/>
                <a:tab pos="4149725" algn="l"/>
                <a:tab pos="4606925" algn="l"/>
                <a:tab pos="5064125" algn="l"/>
                <a:tab pos="5521325" algn="l"/>
                <a:tab pos="5978525" algn="l"/>
                <a:tab pos="6435725" algn="l"/>
                <a:tab pos="6892925" algn="l"/>
                <a:tab pos="7350125" algn="l"/>
                <a:tab pos="7807325" algn="l"/>
                <a:tab pos="8264525" algn="l"/>
                <a:tab pos="8721725" algn="l"/>
                <a:tab pos="9178925" algn="l"/>
              </a:tabLst>
              <a:defRPr>
                <a:solidFill>
                  <a:srgbClr val="000000"/>
                </a:solidFill>
                <a:latin typeface="Arial" panose="020B0604020202020204" pitchFamily="34" charset="0"/>
                <a:cs typeface="Linux Libertine G" charset="0"/>
              </a:defRPr>
            </a:lvl1pPr>
            <a:lvl2pPr marL="339725" indent="-134938">
              <a:tabLst>
                <a:tab pos="34925" algn="l"/>
                <a:tab pos="492125" algn="l"/>
                <a:tab pos="949325" algn="l"/>
                <a:tab pos="1406525" algn="l"/>
                <a:tab pos="1863725" algn="l"/>
                <a:tab pos="2320925" algn="l"/>
                <a:tab pos="2778125" algn="l"/>
                <a:tab pos="3235325" algn="l"/>
                <a:tab pos="3692525" algn="l"/>
                <a:tab pos="4149725" algn="l"/>
                <a:tab pos="4606925" algn="l"/>
                <a:tab pos="5064125" algn="l"/>
                <a:tab pos="5521325" algn="l"/>
                <a:tab pos="5978525" algn="l"/>
                <a:tab pos="6435725" algn="l"/>
                <a:tab pos="6892925" algn="l"/>
                <a:tab pos="7350125" algn="l"/>
                <a:tab pos="7807325" algn="l"/>
                <a:tab pos="8264525" algn="l"/>
                <a:tab pos="8721725" algn="l"/>
                <a:tab pos="9178925" algn="l"/>
              </a:tabLst>
              <a:defRPr>
                <a:solidFill>
                  <a:srgbClr val="000000"/>
                </a:solidFill>
                <a:latin typeface="Arial" panose="020B0604020202020204" pitchFamily="34" charset="0"/>
                <a:cs typeface="Linux Libertine G" charset="0"/>
              </a:defRPr>
            </a:lvl2pPr>
            <a:lvl3pPr>
              <a:tabLst>
                <a:tab pos="34925" algn="l"/>
                <a:tab pos="492125" algn="l"/>
                <a:tab pos="949325" algn="l"/>
                <a:tab pos="1406525" algn="l"/>
                <a:tab pos="1863725" algn="l"/>
                <a:tab pos="2320925" algn="l"/>
                <a:tab pos="2778125" algn="l"/>
                <a:tab pos="3235325" algn="l"/>
                <a:tab pos="3692525" algn="l"/>
                <a:tab pos="4149725" algn="l"/>
                <a:tab pos="4606925" algn="l"/>
                <a:tab pos="5064125" algn="l"/>
                <a:tab pos="5521325" algn="l"/>
                <a:tab pos="5978525" algn="l"/>
                <a:tab pos="6435725" algn="l"/>
                <a:tab pos="6892925" algn="l"/>
                <a:tab pos="7350125" algn="l"/>
                <a:tab pos="7807325" algn="l"/>
                <a:tab pos="8264525" algn="l"/>
                <a:tab pos="8721725" algn="l"/>
                <a:tab pos="9178925" algn="l"/>
              </a:tabLst>
              <a:defRPr>
                <a:solidFill>
                  <a:srgbClr val="000000"/>
                </a:solidFill>
                <a:latin typeface="Arial" panose="020B0604020202020204" pitchFamily="34" charset="0"/>
                <a:cs typeface="Linux Libertine G" charset="0"/>
              </a:defRPr>
            </a:lvl3pPr>
            <a:lvl4pPr>
              <a:tabLst>
                <a:tab pos="34925" algn="l"/>
                <a:tab pos="492125" algn="l"/>
                <a:tab pos="949325" algn="l"/>
                <a:tab pos="1406525" algn="l"/>
                <a:tab pos="1863725" algn="l"/>
                <a:tab pos="2320925" algn="l"/>
                <a:tab pos="2778125" algn="l"/>
                <a:tab pos="3235325" algn="l"/>
                <a:tab pos="3692525" algn="l"/>
                <a:tab pos="4149725" algn="l"/>
                <a:tab pos="4606925" algn="l"/>
                <a:tab pos="5064125" algn="l"/>
                <a:tab pos="5521325" algn="l"/>
                <a:tab pos="5978525" algn="l"/>
                <a:tab pos="6435725" algn="l"/>
                <a:tab pos="6892925" algn="l"/>
                <a:tab pos="7350125" algn="l"/>
                <a:tab pos="7807325" algn="l"/>
                <a:tab pos="8264525" algn="l"/>
                <a:tab pos="8721725" algn="l"/>
                <a:tab pos="9178925" algn="l"/>
              </a:tabLst>
              <a:defRPr>
                <a:solidFill>
                  <a:srgbClr val="000000"/>
                </a:solidFill>
                <a:latin typeface="Arial" panose="020B0604020202020204" pitchFamily="34" charset="0"/>
                <a:cs typeface="Linux Libertine G" charset="0"/>
              </a:defRPr>
            </a:lvl4pPr>
            <a:lvl5pPr>
              <a:tabLst>
                <a:tab pos="34925" algn="l"/>
                <a:tab pos="492125" algn="l"/>
                <a:tab pos="949325" algn="l"/>
                <a:tab pos="1406525" algn="l"/>
                <a:tab pos="1863725" algn="l"/>
                <a:tab pos="2320925" algn="l"/>
                <a:tab pos="2778125" algn="l"/>
                <a:tab pos="3235325" algn="l"/>
                <a:tab pos="3692525" algn="l"/>
                <a:tab pos="4149725" algn="l"/>
                <a:tab pos="4606925" algn="l"/>
                <a:tab pos="5064125" algn="l"/>
                <a:tab pos="5521325" algn="l"/>
                <a:tab pos="5978525" algn="l"/>
                <a:tab pos="6435725" algn="l"/>
                <a:tab pos="6892925" algn="l"/>
                <a:tab pos="7350125" algn="l"/>
                <a:tab pos="7807325" algn="l"/>
                <a:tab pos="8264525" algn="l"/>
                <a:tab pos="8721725" algn="l"/>
                <a:tab pos="9178925"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4925" algn="l"/>
                <a:tab pos="492125" algn="l"/>
                <a:tab pos="949325" algn="l"/>
                <a:tab pos="1406525" algn="l"/>
                <a:tab pos="1863725" algn="l"/>
                <a:tab pos="2320925" algn="l"/>
                <a:tab pos="2778125" algn="l"/>
                <a:tab pos="3235325" algn="l"/>
                <a:tab pos="3692525" algn="l"/>
                <a:tab pos="4149725" algn="l"/>
                <a:tab pos="4606925" algn="l"/>
                <a:tab pos="5064125" algn="l"/>
                <a:tab pos="5521325" algn="l"/>
                <a:tab pos="5978525" algn="l"/>
                <a:tab pos="6435725" algn="l"/>
                <a:tab pos="6892925" algn="l"/>
                <a:tab pos="7350125" algn="l"/>
                <a:tab pos="7807325" algn="l"/>
                <a:tab pos="8264525" algn="l"/>
                <a:tab pos="8721725" algn="l"/>
                <a:tab pos="9178925"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4925" algn="l"/>
                <a:tab pos="492125" algn="l"/>
                <a:tab pos="949325" algn="l"/>
                <a:tab pos="1406525" algn="l"/>
                <a:tab pos="1863725" algn="l"/>
                <a:tab pos="2320925" algn="l"/>
                <a:tab pos="2778125" algn="l"/>
                <a:tab pos="3235325" algn="l"/>
                <a:tab pos="3692525" algn="l"/>
                <a:tab pos="4149725" algn="l"/>
                <a:tab pos="4606925" algn="l"/>
                <a:tab pos="5064125" algn="l"/>
                <a:tab pos="5521325" algn="l"/>
                <a:tab pos="5978525" algn="l"/>
                <a:tab pos="6435725" algn="l"/>
                <a:tab pos="6892925" algn="l"/>
                <a:tab pos="7350125" algn="l"/>
                <a:tab pos="7807325" algn="l"/>
                <a:tab pos="8264525" algn="l"/>
                <a:tab pos="8721725" algn="l"/>
                <a:tab pos="9178925"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4925" algn="l"/>
                <a:tab pos="492125" algn="l"/>
                <a:tab pos="949325" algn="l"/>
                <a:tab pos="1406525" algn="l"/>
                <a:tab pos="1863725" algn="l"/>
                <a:tab pos="2320925" algn="l"/>
                <a:tab pos="2778125" algn="l"/>
                <a:tab pos="3235325" algn="l"/>
                <a:tab pos="3692525" algn="l"/>
                <a:tab pos="4149725" algn="l"/>
                <a:tab pos="4606925" algn="l"/>
                <a:tab pos="5064125" algn="l"/>
                <a:tab pos="5521325" algn="l"/>
                <a:tab pos="5978525" algn="l"/>
                <a:tab pos="6435725" algn="l"/>
                <a:tab pos="6892925" algn="l"/>
                <a:tab pos="7350125" algn="l"/>
                <a:tab pos="7807325" algn="l"/>
                <a:tab pos="8264525" algn="l"/>
                <a:tab pos="8721725" algn="l"/>
                <a:tab pos="9178925"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4925" algn="l"/>
                <a:tab pos="492125" algn="l"/>
                <a:tab pos="949325" algn="l"/>
                <a:tab pos="1406525" algn="l"/>
                <a:tab pos="1863725" algn="l"/>
                <a:tab pos="2320925" algn="l"/>
                <a:tab pos="2778125" algn="l"/>
                <a:tab pos="3235325" algn="l"/>
                <a:tab pos="3692525" algn="l"/>
                <a:tab pos="4149725" algn="l"/>
                <a:tab pos="4606925" algn="l"/>
                <a:tab pos="5064125" algn="l"/>
                <a:tab pos="5521325" algn="l"/>
                <a:tab pos="5978525" algn="l"/>
                <a:tab pos="6435725" algn="l"/>
                <a:tab pos="6892925" algn="l"/>
                <a:tab pos="7350125" algn="l"/>
                <a:tab pos="7807325" algn="l"/>
                <a:tab pos="8264525" algn="l"/>
                <a:tab pos="8721725" algn="l"/>
                <a:tab pos="9178925"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2000">
                <a:latin typeface="Corbel" panose="020B0503020204020204" pitchFamily="34" charset="0"/>
              </a:rPr>
              <a:t>An infraction of the rules that is charged and penalized</a:t>
            </a:r>
          </a:p>
          <a:p>
            <a:pPr marL="31750" eaLnBrk="1">
              <a:lnSpc>
                <a:spcPct val="90000"/>
              </a:lnSpc>
              <a:spcBef>
                <a:spcPts val="1000"/>
              </a:spcBef>
              <a:buClr>
                <a:srgbClr val="A6B727"/>
              </a:buClr>
              <a:buFont typeface="Corbel" panose="020B0503020204020204" pitchFamily="34" charset="0"/>
              <a:buChar char="•"/>
            </a:pPr>
            <a:r>
              <a:rPr lang="en-US" altLang="en-US" sz="2000" b="1">
                <a:latin typeface="Corbel" panose="020B0503020204020204" pitchFamily="34" charset="0"/>
              </a:rPr>
              <a:t>Personal Foul</a:t>
            </a:r>
            <a:r>
              <a:rPr lang="en-US" altLang="en-US" sz="2000">
                <a:latin typeface="Corbel" panose="020B0503020204020204" pitchFamily="34" charset="0"/>
              </a:rPr>
              <a:t>:  A live ball foul that involves Illegal Contact with an opponent.  Contact causes an advantage to be gained over an opponent</a:t>
            </a:r>
          </a:p>
          <a:p>
            <a:pPr lvl="1" eaLnBrk="1">
              <a:lnSpc>
                <a:spcPct val="90000"/>
              </a:lnSpc>
              <a:spcBef>
                <a:spcPts val="150"/>
              </a:spcBef>
              <a:buClr>
                <a:srgbClr val="A6B727"/>
              </a:buClr>
              <a:buFont typeface="Corbel" panose="020B0503020204020204" pitchFamily="34" charset="0"/>
              <a:buChar char="•"/>
            </a:pPr>
            <a:r>
              <a:rPr lang="en-US" altLang="en-US">
                <a:latin typeface="Corbel" panose="020B0503020204020204" pitchFamily="34" charset="0"/>
              </a:rPr>
              <a:t>Player also commits a personal foul when a dead ball foul is committed against an airborne shooter</a:t>
            </a:r>
          </a:p>
          <a:p>
            <a:pPr marL="31750" eaLnBrk="1">
              <a:lnSpc>
                <a:spcPct val="90000"/>
              </a:lnSpc>
              <a:spcBef>
                <a:spcPts val="1300"/>
              </a:spcBef>
              <a:buClr>
                <a:srgbClr val="A6B727"/>
              </a:buClr>
              <a:buFont typeface="Corbel" panose="020B0503020204020204" pitchFamily="34" charset="0"/>
              <a:buChar char="•"/>
            </a:pPr>
            <a:r>
              <a:rPr lang="en-US" altLang="en-US" sz="2000" b="1">
                <a:latin typeface="Corbel" panose="020B0503020204020204" pitchFamily="34" charset="0"/>
              </a:rPr>
              <a:t>Common Foul</a:t>
            </a:r>
            <a:r>
              <a:rPr lang="en-US" altLang="en-US" sz="2000">
                <a:latin typeface="Corbel" panose="020B0503020204020204" pitchFamily="34" charset="0"/>
              </a:rPr>
              <a:t>:  A personal foul that is neither </a:t>
            </a:r>
            <a:r>
              <a:rPr lang="en-US" altLang="en-US" sz="2000" b="1">
                <a:latin typeface="Corbel" panose="020B0503020204020204" pitchFamily="34" charset="0"/>
              </a:rPr>
              <a:t>Flagrant (ejection)</a:t>
            </a:r>
            <a:r>
              <a:rPr lang="en-US" altLang="en-US" sz="2000">
                <a:latin typeface="Corbel" panose="020B0503020204020204" pitchFamily="34" charset="0"/>
              </a:rPr>
              <a:t> nor </a:t>
            </a:r>
            <a:r>
              <a:rPr lang="en-US" altLang="en-US" sz="2000" b="1">
                <a:latin typeface="Corbel" panose="020B0503020204020204" pitchFamily="34" charset="0"/>
              </a:rPr>
              <a:t>Intentional</a:t>
            </a:r>
            <a:r>
              <a:rPr lang="en-US" altLang="en-US" sz="2000">
                <a:latin typeface="Corbel" panose="020B0503020204020204" pitchFamily="34" charset="0"/>
              </a:rPr>
              <a:t> and is not committed against a player trying or tapping for goal.  It is not part of double, multiple, or simultaneous fouls</a:t>
            </a:r>
          </a:p>
          <a:p>
            <a:pPr lvl="1" eaLnBrk="1">
              <a:lnSpc>
                <a:spcPct val="90000"/>
              </a:lnSpc>
              <a:spcBef>
                <a:spcPts val="150"/>
              </a:spcBef>
              <a:buClr>
                <a:srgbClr val="A6B727"/>
              </a:buClr>
              <a:buFont typeface="Corbel" panose="020B0503020204020204" pitchFamily="34" charset="0"/>
              <a:buChar char="•"/>
            </a:pPr>
            <a:r>
              <a:rPr lang="en-US" altLang="en-US">
                <a:latin typeface="Corbel" panose="020B0503020204020204" pitchFamily="34" charset="0"/>
              </a:rPr>
              <a:t>Only shoot FTs when fouled team is in bonus (5</a:t>
            </a:r>
            <a:r>
              <a:rPr lang="en-US" altLang="en-US" baseline="33000">
                <a:latin typeface="Corbel" panose="020B0503020204020204" pitchFamily="34" charset="0"/>
              </a:rPr>
              <a:t>th</a:t>
            </a:r>
            <a:r>
              <a:rPr lang="en-US" altLang="en-US">
                <a:latin typeface="Corbel" panose="020B0503020204020204" pitchFamily="34" charset="0"/>
              </a:rPr>
              <a:t> team foul each qtr =2)</a:t>
            </a:r>
          </a:p>
          <a:p>
            <a:pPr marL="31750" eaLnBrk="1">
              <a:lnSpc>
                <a:spcPct val="90000"/>
              </a:lnSpc>
              <a:spcBef>
                <a:spcPts val="1300"/>
              </a:spcBef>
              <a:buClr>
                <a:srgbClr val="A6B727"/>
              </a:buClr>
              <a:buFont typeface="Corbel" panose="020B0503020204020204" pitchFamily="34" charset="0"/>
              <a:buChar char="•"/>
            </a:pPr>
            <a:r>
              <a:rPr lang="en-US" altLang="en-US" sz="2000">
                <a:latin typeface="Corbel" panose="020B0503020204020204" pitchFamily="34" charset="0"/>
              </a:rPr>
              <a:t>All Common fouls are Personal fouls, but not all Personal fouls are Common fouls. </a:t>
            </a:r>
          </a:p>
          <a:p>
            <a:pPr eaLnBrk="1">
              <a:lnSpc>
                <a:spcPct val="90000"/>
              </a:lnSpc>
              <a:spcBef>
                <a:spcPts val="1000"/>
              </a:spcBef>
              <a:buClrTx/>
              <a:buFontTx/>
              <a:buNone/>
            </a:pPr>
            <a:endParaRPr lang="en-US" altLang="en-US" sz="2000">
              <a:latin typeface="Corbel" panose="020B0503020204020204" pitchFamily="34" charset="0"/>
            </a:endParaRP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24577" name="Text Box 1">
            <a:extLst>
              <a:ext uri="{FF2B5EF4-FFF2-40B4-BE49-F238E27FC236}">
                <a16:creationId xmlns:a16="http://schemas.microsoft.com/office/drawing/2014/main" id="{6A14D9F0-E565-93A4-6DE1-2CB20AEFEA29}"/>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 Fouls </a:t>
            </a:r>
          </a:p>
        </p:txBody>
      </p:sp>
      <p:sp>
        <p:nvSpPr>
          <p:cNvPr id="24578" name="Text Box 2">
            <a:extLst>
              <a:ext uri="{FF2B5EF4-FFF2-40B4-BE49-F238E27FC236}">
                <a16:creationId xmlns:a16="http://schemas.microsoft.com/office/drawing/2014/main" id="{DA26E6ED-6A4B-928D-DFD3-EDE2928B571F}"/>
              </a:ext>
            </a:extLst>
          </p:cNvPr>
          <p:cNvSpPr txBox="1">
            <a:spLocks noChangeArrowheads="1"/>
          </p:cNvSpPr>
          <p:nvPr/>
        </p:nvSpPr>
        <p:spPr bwMode="auto">
          <a:xfrm>
            <a:off x="857250" y="2057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811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marL="339725" indent="-130175">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marL="542925"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70000"/>
              </a:lnSpc>
              <a:buClr>
                <a:srgbClr val="A6B727"/>
              </a:buClr>
              <a:buFont typeface="Corbel" panose="020B0503020204020204" pitchFamily="34" charset="0"/>
              <a:buChar char="•"/>
            </a:pPr>
            <a:r>
              <a:rPr lang="en-US" altLang="en-US" sz="2800" b="1">
                <a:latin typeface="Corbel" panose="020B0503020204020204" pitchFamily="34" charset="0"/>
              </a:rPr>
              <a:t>Intentional Foul</a:t>
            </a:r>
            <a:r>
              <a:rPr lang="en-US" altLang="en-US" sz="2800">
                <a:latin typeface="Corbel" panose="020B0503020204020204" pitchFamily="34" charset="0"/>
              </a:rPr>
              <a:t>:  A personal or technical foul which neutralizes an opponent’s obvious advantage, contact away from the ball  with an opponent who is clearly not in the play, or when not making a legitimate play on the ball.  </a:t>
            </a:r>
          </a:p>
          <a:p>
            <a:pPr lvl="1" eaLnBrk="1">
              <a:lnSpc>
                <a:spcPct val="70000"/>
              </a:lnSpc>
              <a:spcBef>
                <a:spcPts val="150"/>
              </a:spcBef>
              <a:buClr>
                <a:srgbClr val="A6B727"/>
              </a:buClr>
              <a:buFont typeface="Corbel" panose="020B0503020204020204" pitchFamily="34" charset="0"/>
              <a:buChar char="•"/>
            </a:pPr>
            <a:r>
              <a:rPr lang="en-US" altLang="en-US" sz="2600">
                <a:latin typeface="Corbel" panose="020B0503020204020204" pitchFamily="34" charset="0"/>
              </a:rPr>
              <a:t>Designed to make the clock stop or keep from starting!</a:t>
            </a:r>
          </a:p>
          <a:p>
            <a:pPr lvl="1" eaLnBrk="1">
              <a:lnSpc>
                <a:spcPct val="70000"/>
              </a:lnSpc>
              <a:spcBef>
                <a:spcPts val="150"/>
              </a:spcBef>
              <a:buClr>
                <a:srgbClr val="A6B727"/>
              </a:buClr>
              <a:buFont typeface="Corbel" panose="020B0503020204020204" pitchFamily="34" charset="0"/>
              <a:buChar char="•"/>
            </a:pPr>
            <a:r>
              <a:rPr lang="en-US" altLang="en-US" sz="2600">
                <a:latin typeface="Corbel" panose="020B0503020204020204" pitchFamily="34" charset="0"/>
              </a:rPr>
              <a:t>Making excessive contact.</a:t>
            </a:r>
          </a:p>
          <a:p>
            <a:pPr lvl="2" eaLnBrk="1">
              <a:lnSpc>
                <a:spcPct val="70000"/>
              </a:lnSpc>
              <a:spcBef>
                <a:spcPts val="150"/>
              </a:spcBef>
              <a:buClr>
                <a:srgbClr val="A6B727"/>
              </a:buClr>
              <a:buFont typeface="Corbel" panose="020B0503020204020204" pitchFamily="34" charset="0"/>
              <a:buChar char="•"/>
            </a:pPr>
            <a:r>
              <a:rPr lang="en-US" altLang="en-US" sz="2400">
                <a:latin typeface="Corbel" panose="020B0503020204020204" pitchFamily="34" charset="0"/>
              </a:rPr>
              <a:t>Excessive contact above the shoulders by a moving elbow—in the head!  (Points of Emphasis 2012-13 rules book page 67-68. And Rules Book 2021-22 Case Book plays 9.13.1 Situation B and 9.13.2)</a:t>
            </a:r>
          </a:p>
          <a:p>
            <a:pPr lvl="1" eaLnBrk="1">
              <a:lnSpc>
                <a:spcPct val="70000"/>
              </a:lnSpc>
              <a:spcBef>
                <a:spcPts val="150"/>
              </a:spcBef>
              <a:buClr>
                <a:srgbClr val="A6B727"/>
              </a:buClr>
              <a:buFont typeface="Corbel" panose="020B0503020204020204" pitchFamily="34" charset="0"/>
              <a:buChar char="•"/>
            </a:pPr>
            <a:r>
              <a:rPr lang="en-US" altLang="en-US" sz="2600">
                <a:latin typeface="Corbel" panose="020B0503020204020204" pitchFamily="34" charset="0"/>
              </a:rPr>
              <a:t>Contact with a thrower-in during an in-bounds      play</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25601" name="Text Box 1">
            <a:extLst>
              <a:ext uri="{FF2B5EF4-FFF2-40B4-BE49-F238E27FC236}">
                <a16:creationId xmlns:a16="http://schemas.microsoft.com/office/drawing/2014/main" id="{8964121B-AFEA-1B23-69F4-9DCF9075AA49}"/>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 Fouls</a:t>
            </a:r>
          </a:p>
        </p:txBody>
      </p:sp>
      <p:sp>
        <p:nvSpPr>
          <p:cNvPr id="25602" name="Text Box 2">
            <a:extLst>
              <a:ext uri="{FF2B5EF4-FFF2-40B4-BE49-F238E27FC236}">
                <a16:creationId xmlns:a16="http://schemas.microsoft.com/office/drawing/2014/main" id="{E96EB6B1-0734-D006-F9D3-50123642DF64}"/>
              </a:ext>
            </a:extLst>
          </p:cNvPr>
          <p:cNvSpPr txBox="1">
            <a:spLocks noChangeArrowheads="1"/>
          </p:cNvSpPr>
          <p:nvPr/>
        </p:nvSpPr>
        <p:spPr bwMode="auto">
          <a:xfrm>
            <a:off x="857250" y="2057400"/>
            <a:ext cx="7404100" cy="423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marL="339725" indent="-134938">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000" b="1">
                <a:latin typeface="Corbel" panose="020B0503020204020204" pitchFamily="34" charset="0"/>
              </a:rPr>
              <a:t>Flagrant Foul</a:t>
            </a:r>
            <a:r>
              <a:rPr lang="en-US" altLang="en-US" sz="2000">
                <a:latin typeface="Corbel" panose="020B0503020204020204" pitchFamily="34" charset="0"/>
              </a:rPr>
              <a:t>:  </a:t>
            </a:r>
            <a:r>
              <a:rPr lang="en-US" altLang="en-US" sz="2000" u="sng">
                <a:solidFill>
                  <a:srgbClr val="CCCCFF"/>
                </a:solidFill>
                <a:latin typeface="Corbel" panose="020B0503020204020204" pitchFamily="34" charset="0"/>
                <a:hlinkClick r:id="rId3"/>
              </a:rPr>
              <a:t>Personal </a:t>
            </a:r>
            <a:r>
              <a:rPr lang="en-US" altLang="en-US" sz="2000">
                <a:latin typeface="Corbel" panose="020B0503020204020204" pitchFamily="34" charset="0"/>
              </a:rPr>
              <a:t>or Technical foul of a violent or savage nature or a non-contact technical foul that displays unacceptable conduct.  </a:t>
            </a:r>
          </a:p>
          <a:p>
            <a:pPr lvl="1" eaLnBrk="1">
              <a:lnSpc>
                <a:spcPct val="90000"/>
              </a:lnSpc>
              <a:spcBef>
                <a:spcPts val="150"/>
              </a:spcBef>
              <a:buClr>
                <a:srgbClr val="A6B727"/>
              </a:buClr>
              <a:buFont typeface="Corbel" panose="020B0503020204020204" pitchFamily="34" charset="0"/>
              <a:buChar char="•"/>
            </a:pPr>
            <a:r>
              <a:rPr lang="en-US" altLang="en-US">
                <a:latin typeface="Corbel" panose="020B0503020204020204" pitchFamily="34" charset="0"/>
              </a:rPr>
              <a:t>May include excessive moving elbow contact above the shoulders.  (2012-13 Rules Book Points of Emphasis) </a:t>
            </a:r>
          </a:p>
          <a:p>
            <a:pPr lvl="1" eaLnBrk="1">
              <a:lnSpc>
                <a:spcPct val="90000"/>
              </a:lnSpc>
              <a:spcBef>
                <a:spcPts val="150"/>
              </a:spcBef>
              <a:buFont typeface="Corbel" panose="020B0503020204020204" pitchFamily="34" charset="0"/>
              <a:buChar char="•"/>
            </a:pPr>
            <a:r>
              <a:rPr lang="en-US" altLang="en-US">
                <a:latin typeface="Corbel" panose="020B0503020204020204" pitchFamily="34" charset="0"/>
              </a:rPr>
              <a:t>(2021-22 Rules Book Case Book plays 9.13.1 situation B, 9.13.2)</a:t>
            </a:r>
          </a:p>
          <a:p>
            <a:pPr lvl="1" eaLnBrk="1">
              <a:lnSpc>
                <a:spcPct val="90000"/>
              </a:lnSpc>
              <a:spcBef>
                <a:spcPts val="450"/>
              </a:spcBef>
              <a:buClr>
                <a:srgbClr val="A6B727"/>
              </a:buClr>
              <a:buFont typeface="Corbel" panose="020B0503020204020204" pitchFamily="34" charset="0"/>
              <a:buChar char="•"/>
            </a:pPr>
            <a:r>
              <a:rPr lang="en-US" altLang="en-US">
                <a:latin typeface="Corbel" panose="020B0503020204020204" pitchFamily="34" charset="0"/>
              </a:rPr>
              <a:t>The offender is automatically disqualified.   </a:t>
            </a:r>
          </a:p>
        </p:txBody>
      </p:sp>
      <p:pic>
        <p:nvPicPr>
          <p:cNvPr id="25603" name="Picture 3">
            <a:extLst>
              <a:ext uri="{FF2B5EF4-FFF2-40B4-BE49-F238E27FC236}">
                <a16:creationId xmlns:a16="http://schemas.microsoft.com/office/drawing/2014/main" id="{59E2868C-9B53-FD81-F9C6-7F46D6F8F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0" y="4157663"/>
            <a:ext cx="2959100" cy="20558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26625" name="Text Box 1">
            <a:extLst>
              <a:ext uri="{FF2B5EF4-FFF2-40B4-BE49-F238E27FC236}">
                <a16:creationId xmlns:a16="http://schemas.microsoft.com/office/drawing/2014/main" id="{2022F940-B6C3-CFA0-BE4C-E82CC2CB3CD2}"/>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 Fouls </a:t>
            </a:r>
          </a:p>
        </p:txBody>
      </p:sp>
      <p:sp>
        <p:nvSpPr>
          <p:cNvPr id="26626" name="Text Box 2">
            <a:extLst>
              <a:ext uri="{FF2B5EF4-FFF2-40B4-BE49-F238E27FC236}">
                <a16:creationId xmlns:a16="http://schemas.microsoft.com/office/drawing/2014/main" id="{5040C9B4-CDAB-F403-18B2-C96EFBC28328}"/>
              </a:ext>
            </a:extLst>
          </p:cNvPr>
          <p:cNvSpPr txBox="1">
            <a:spLocks noChangeArrowheads="1"/>
          </p:cNvSpPr>
          <p:nvPr/>
        </p:nvSpPr>
        <p:spPr bwMode="auto">
          <a:xfrm>
            <a:off x="857250" y="2057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000" b="1">
                <a:latin typeface="Corbel" panose="020B0503020204020204" pitchFamily="34" charset="0"/>
              </a:rPr>
              <a:t>Technical Foul</a:t>
            </a:r>
            <a:r>
              <a:rPr lang="en-US" altLang="en-US" sz="2000">
                <a:latin typeface="Corbel" panose="020B0503020204020204" pitchFamily="34" charset="0"/>
              </a:rPr>
              <a:t>—a foul by a non-player, a non-contact foul by a player, intentional or flagrant contact foul while the ball is dead.  </a:t>
            </a:r>
          </a:p>
          <a:p>
            <a:pPr eaLnBrk="1">
              <a:lnSpc>
                <a:spcPct val="90000"/>
              </a:lnSpc>
              <a:spcBef>
                <a:spcPts val="1000"/>
              </a:spcBef>
              <a:buClr>
                <a:srgbClr val="A6B727"/>
              </a:buClr>
              <a:buFont typeface="Corbel" panose="020B0503020204020204" pitchFamily="34" charset="0"/>
              <a:buChar char="•"/>
            </a:pPr>
            <a:r>
              <a:rPr lang="en-US" altLang="en-US" sz="2000">
                <a:latin typeface="Corbel" panose="020B0503020204020204" pitchFamily="34" charset="0"/>
              </a:rPr>
              <a:t>A Direct Technical Foul is assessed to the head coach for allowing a disqualified player to re-enter</a:t>
            </a:r>
          </a:p>
          <a:p>
            <a:pPr eaLnBrk="1">
              <a:lnSpc>
                <a:spcPct val="90000"/>
              </a:lnSpc>
              <a:spcBef>
                <a:spcPts val="1000"/>
              </a:spcBef>
              <a:buClr>
                <a:srgbClr val="A6B727"/>
              </a:buClr>
              <a:buFont typeface="Corbel" panose="020B0503020204020204" pitchFamily="34" charset="0"/>
              <a:buChar char="•"/>
            </a:pPr>
            <a:r>
              <a:rPr lang="en-US" altLang="en-US" sz="2000" b="1">
                <a:latin typeface="Corbel" panose="020B0503020204020204" pitchFamily="34" charset="0"/>
              </a:rPr>
              <a:t>Player Control Foul</a:t>
            </a:r>
            <a:r>
              <a:rPr lang="en-US" altLang="en-US" sz="2000">
                <a:latin typeface="Corbel" panose="020B0503020204020204" pitchFamily="34" charset="0"/>
              </a:rPr>
              <a:t>—Committed by a player while in control of the ball or as an airborne shooter</a:t>
            </a:r>
          </a:p>
          <a:p>
            <a:pPr eaLnBrk="1">
              <a:lnSpc>
                <a:spcPct val="90000"/>
              </a:lnSpc>
              <a:spcBef>
                <a:spcPts val="1000"/>
              </a:spcBef>
              <a:buClr>
                <a:srgbClr val="A6B727"/>
              </a:buClr>
              <a:buFont typeface="Corbel" panose="020B0503020204020204" pitchFamily="34" charset="0"/>
              <a:buChar char="•"/>
            </a:pPr>
            <a:r>
              <a:rPr lang="en-US" altLang="en-US" sz="2000" b="1">
                <a:latin typeface="Corbel" panose="020B0503020204020204" pitchFamily="34" charset="0"/>
              </a:rPr>
              <a:t>Team Control Foul</a:t>
            </a:r>
            <a:r>
              <a:rPr lang="en-US" altLang="en-US" sz="2000">
                <a:latin typeface="Corbel" panose="020B0503020204020204" pitchFamily="34" charset="0"/>
              </a:rPr>
              <a:t>:  A common foul committed by a member of a team that has team control, including while out of bounds on  throw in. </a:t>
            </a:r>
          </a:p>
          <a:p>
            <a:pPr marL="169863" eaLnBrk="1">
              <a:lnSpc>
                <a:spcPct val="90000"/>
              </a:lnSpc>
              <a:spcBef>
                <a:spcPts val="1000"/>
              </a:spcBef>
              <a:buClrTx/>
              <a:buFontTx/>
              <a:buNone/>
            </a:pPr>
            <a:endParaRPr lang="en-US" altLang="en-US" sz="2000">
              <a:latin typeface="Corbel" panose="020B0503020204020204" pitchFamily="34" charset="0"/>
            </a:endParaRP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27649" name="Text Box 1">
            <a:extLst>
              <a:ext uri="{FF2B5EF4-FFF2-40B4-BE49-F238E27FC236}">
                <a16:creationId xmlns:a16="http://schemas.microsoft.com/office/drawing/2014/main" id="{18526B84-7077-1930-0DA1-1944AFF775B1}"/>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 Fouls</a:t>
            </a:r>
          </a:p>
        </p:txBody>
      </p:sp>
      <p:sp>
        <p:nvSpPr>
          <p:cNvPr id="27650" name="Text Box 2">
            <a:extLst>
              <a:ext uri="{FF2B5EF4-FFF2-40B4-BE49-F238E27FC236}">
                <a16:creationId xmlns:a16="http://schemas.microsoft.com/office/drawing/2014/main" id="{EE02AA52-9C97-5C62-ED5D-96F7825883DD}"/>
              </a:ext>
            </a:extLst>
          </p:cNvPr>
          <p:cNvSpPr txBox="1">
            <a:spLocks noChangeArrowheads="1"/>
          </p:cNvSpPr>
          <p:nvPr/>
        </p:nvSpPr>
        <p:spPr bwMode="auto">
          <a:xfrm>
            <a:off x="857250" y="2057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marL="339725" indent="-134938">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400" b="1">
                <a:latin typeface="Corbel" panose="020B0503020204020204" pitchFamily="34" charset="0"/>
              </a:rPr>
              <a:t>Double Fouls</a:t>
            </a:r>
            <a:r>
              <a:rPr lang="en-US" altLang="en-US" sz="2400">
                <a:latin typeface="Corbel" panose="020B0503020204020204" pitchFamily="34" charset="0"/>
              </a:rPr>
              <a:t>: Occur when two opponents commit personal fouls against each other at approximately the same time.  No shots occur.  Resume play at Point of Interruption</a:t>
            </a:r>
          </a:p>
          <a:p>
            <a:pPr lvl="1" eaLnBrk="1">
              <a:lnSpc>
                <a:spcPct val="90000"/>
              </a:lnSpc>
              <a:spcBef>
                <a:spcPts val="150"/>
              </a:spcBef>
              <a:buClr>
                <a:srgbClr val="A6B727"/>
              </a:buClr>
              <a:buFont typeface="Corbel" panose="020B0503020204020204" pitchFamily="34" charset="0"/>
              <a:buChar char="•"/>
            </a:pPr>
            <a:r>
              <a:rPr lang="en-US" altLang="en-US" sz="2200">
                <a:latin typeface="Corbel" panose="020B0503020204020204" pitchFamily="34" charset="0"/>
              </a:rPr>
              <a:t>Example: </a:t>
            </a:r>
            <a:r>
              <a:rPr lang="en-US" altLang="en-US" sz="2200" u="sng">
                <a:solidFill>
                  <a:srgbClr val="CCCCFF"/>
                </a:solidFill>
                <a:latin typeface="Corbel" panose="020B0503020204020204" pitchFamily="34" charset="0"/>
                <a:hlinkClick r:id="rId3"/>
              </a:rPr>
              <a:t>4.19.8.C Case Play</a:t>
            </a:r>
          </a:p>
          <a:p>
            <a:pPr lvl="1" eaLnBrk="1">
              <a:lnSpc>
                <a:spcPct val="90000"/>
              </a:lnSpc>
              <a:spcBef>
                <a:spcPts val="150"/>
              </a:spcBef>
              <a:buFont typeface="Corbel" panose="020B0503020204020204" pitchFamily="34" charset="0"/>
              <a:buChar char="•"/>
            </a:pPr>
            <a:r>
              <a:rPr lang="en-US" altLang="en-US" sz="2200" u="sng">
                <a:solidFill>
                  <a:srgbClr val="CCCCFF"/>
                </a:solidFill>
                <a:latin typeface="Corbel" panose="020B0503020204020204" pitchFamily="34" charset="0"/>
                <a:hlinkClick r:id="rId4"/>
              </a:rPr>
              <a:t>BlockChargeorBlarge </a:t>
            </a:r>
          </a:p>
          <a:p>
            <a:pPr eaLnBrk="1">
              <a:lnSpc>
                <a:spcPct val="90000"/>
              </a:lnSpc>
              <a:spcBef>
                <a:spcPts val="1300"/>
              </a:spcBef>
              <a:buClr>
                <a:srgbClr val="A6B727"/>
              </a:buClr>
              <a:buFont typeface="Corbel" panose="020B0503020204020204" pitchFamily="34" charset="0"/>
              <a:buChar char="•"/>
            </a:pPr>
            <a:r>
              <a:rPr lang="en-US" altLang="en-US" sz="2400" b="1">
                <a:latin typeface="Corbel" panose="020B0503020204020204" pitchFamily="34" charset="0"/>
              </a:rPr>
              <a:t>Double Technical Fouls</a:t>
            </a:r>
            <a:r>
              <a:rPr lang="en-US" altLang="en-US" sz="2400">
                <a:latin typeface="Corbel" panose="020B0503020204020204" pitchFamily="34" charset="0"/>
              </a:rPr>
              <a:t>: Occur when two opponents commit technical fouls against each other at approximately the same time.  No shots occur.  Resume play at Point of Interruption.</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28673" name="Text Box 1">
            <a:extLst>
              <a:ext uri="{FF2B5EF4-FFF2-40B4-BE49-F238E27FC236}">
                <a16:creationId xmlns:a16="http://schemas.microsoft.com/office/drawing/2014/main" id="{0FB7FC05-21C6-E443-2161-206C7F27B1B1}"/>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 Fouls</a:t>
            </a:r>
          </a:p>
        </p:txBody>
      </p:sp>
      <p:sp>
        <p:nvSpPr>
          <p:cNvPr id="28674" name="Text Box 2">
            <a:extLst>
              <a:ext uri="{FF2B5EF4-FFF2-40B4-BE49-F238E27FC236}">
                <a16:creationId xmlns:a16="http://schemas.microsoft.com/office/drawing/2014/main" id="{90E31944-8413-A638-C408-DE9A05212DDD}"/>
              </a:ext>
            </a:extLst>
          </p:cNvPr>
          <p:cNvSpPr txBox="1">
            <a:spLocks noChangeArrowheads="1"/>
          </p:cNvSpPr>
          <p:nvPr/>
        </p:nvSpPr>
        <p:spPr bwMode="auto">
          <a:xfrm>
            <a:off x="857250" y="2057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000" b="1">
                <a:latin typeface="Corbel" panose="020B0503020204020204" pitchFamily="34" charset="0"/>
              </a:rPr>
              <a:t>False Double Fouls</a:t>
            </a:r>
            <a:r>
              <a:rPr lang="en-US" altLang="en-US" sz="2000">
                <a:latin typeface="Corbel" panose="020B0503020204020204" pitchFamily="34" charset="0"/>
              </a:rPr>
              <a:t>: Occur when there is a foul by both teams, the second foul takes place after the first and before the clock has next started.  Each foul carries its own penalty.</a:t>
            </a:r>
          </a:p>
          <a:p>
            <a:pPr eaLnBrk="1">
              <a:lnSpc>
                <a:spcPct val="90000"/>
              </a:lnSpc>
              <a:spcBef>
                <a:spcPts val="1000"/>
              </a:spcBef>
              <a:buClr>
                <a:srgbClr val="A6B727"/>
              </a:buClr>
              <a:buFont typeface="Corbel" panose="020B0503020204020204" pitchFamily="34" charset="0"/>
              <a:buChar char="•"/>
            </a:pPr>
            <a:r>
              <a:rPr lang="en-US" altLang="en-US" sz="2000" b="1">
                <a:latin typeface="Corbel" panose="020B0503020204020204" pitchFamily="34" charset="0"/>
              </a:rPr>
              <a:t>Simultaneous Fouls</a:t>
            </a:r>
            <a:r>
              <a:rPr lang="en-US" altLang="en-US" sz="2000">
                <a:latin typeface="Corbel" panose="020B0503020204020204" pitchFamily="34" charset="0"/>
              </a:rPr>
              <a:t>: Can be personal or technical.  Fouls by both teams at approximately the same time.  (Example:  A1 against B1 and B2 against A2.  No Shots.  Resume a point of interruption</a:t>
            </a:r>
          </a:p>
        </p:txBody>
      </p:sp>
      <p:pic>
        <p:nvPicPr>
          <p:cNvPr id="28675" name="Picture 3">
            <a:extLst>
              <a:ext uri="{FF2B5EF4-FFF2-40B4-BE49-F238E27FC236}">
                <a16:creationId xmlns:a16="http://schemas.microsoft.com/office/drawing/2014/main" id="{F57EAE39-0531-7D87-3A5B-496A672415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38600"/>
            <a:ext cx="4572000" cy="2571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29697" name="Text Box 1">
            <a:extLst>
              <a:ext uri="{FF2B5EF4-FFF2-40B4-BE49-F238E27FC236}">
                <a16:creationId xmlns:a16="http://schemas.microsoft.com/office/drawing/2014/main" id="{9A0E0053-8E8A-0980-82FF-114036108F8A}"/>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 Fouls</a:t>
            </a:r>
          </a:p>
        </p:txBody>
      </p:sp>
      <p:sp>
        <p:nvSpPr>
          <p:cNvPr id="29698" name="Text Box 2">
            <a:extLst>
              <a:ext uri="{FF2B5EF4-FFF2-40B4-BE49-F238E27FC236}">
                <a16:creationId xmlns:a16="http://schemas.microsoft.com/office/drawing/2014/main" id="{DC853C16-46B2-9BBC-DD91-DA0ABEB917B8}"/>
              </a:ext>
            </a:extLst>
          </p:cNvPr>
          <p:cNvSpPr txBox="1">
            <a:spLocks noChangeArrowheads="1"/>
          </p:cNvSpPr>
          <p:nvPr/>
        </p:nvSpPr>
        <p:spPr bwMode="auto">
          <a:xfrm>
            <a:off x="857250" y="2057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000" b="1">
                <a:latin typeface="Corbel" panose="020B0503020204020204" pitchFamily="34" charset="0"/>
              </a:rPr>
              <a:t>False Multiple Fouls</a:t>
            </a:r>
            <a:r>
              <a:rPr lang="en-US" altLang="en-US" sz="2000">
                <a:latin typeface="Corbel" panose="020B0503020204020204" pitchFamily="34" charset="0"/>
              </a:rPr>
              <a:t>: When two or more fouls are committed by the same team and the last foul is committed before the clock has started.  We could have FTs!</a:t>
            </a:r>
          </a:p>
          <a:p>
            <a:pPr eaLnBrk="1">
              <a:lnSpc>
                <a:spcPct val="90000"/>
              </a:lnSpc>
              <a:spcBef>
                <a:spcPts val="1000"/>
              </a:spcBef>
              <a:buClr>
                <a:srgbClr val="A6B727"/>
              </a:buClr>
              <a:buFont typeface="Corbel" panose="020B0503020204020204" pitchFamily="34" charset="0"/>
              <a:buChar char="•"/>
            </a:pPr>
            <a:r>
              <a:rPr lang="en-US" altLang="en-US" sz="2000" b="1">
                <a:latin typeface="Corbel" panose="020B0503020204020204" pitchFamily="34" charset="0"/>
              </a:rPr>
              <a:t>Team Foul</a:t>
            </a:r>
            <a:r>
              <a:rPr lang="en-US" altLang="en-US" sz="2000">
                <a:latin typeface="Corbel" panose="020B0503020204020204" pitchFamily="34" charset="0"/>
              </a:rPr>
              <a:t>:  Any Personal or Technical foul which is charged to a team.  All team fouls count toward reaching the bonus</a:t>
            </a:r>
          </a:p>
          <a:p>
            <a:pPr eaLnBrk="1">
              <a:lnSpc>
                <a:spcPct val="90000"/>
              </a:lnSpc>
              <a:spcBef>
                <a:spcPts val="1000"/>
              </a:spcBef>
              <a:buClr>
                <a:srgbClr val="A6B727"/>
              </a:buClr>
              <a:buFont typeface="Corbel" panose="020B0503020204020204" pitchFamily="34" charset="0"/>
              <a:buChar char="•"/>
            </a:pPr>
            <a:r>
              <a:rPr lang="en-US" altLang="en-US" sz="2000" b="1">
                <a:latin typeface="Corbel" panose="020B0503020204020204" pitchFamily="34" charset="0"/>
              </a:rPr>
              <a:t>Unsporting Foul</a:t>
            </a:r>
            <a:r>
              <a:rPr lang="en-US" altLang="en-US" sz="2000">
                <a:latin typeface="Corbel" panose="020B0503020204020204" pitchFamily="34" charset="0"/>
              </a:rPr>
              <a:t>:  A non-contact technical foul which consists of unfair, unethical, or dishonorable conduct</a:t>
            </a:r>
          </a:p>
          <a:p>
            <a:pPr marL="169863" eaLnBrk="1">
              <a:lnSpc>
                <a:spcPct val="90000"/>
              </a:lnSpc>
              <a:spcBef>
                <a:spcPts val="1000"/>
              </a:spcBef>
              <a:buClrTx/>
              <a:buFontTx/>
              <a:buNone/>
            </a:pPr>
            <a:endParaRPr lang="en-US" altLang="en-US" sz="2000">
              <a:latin typeface="Corbel" panose="020B0503020204020204" pitchFamily="34" charset="0"/>
            </a:endParaRP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30721" name="Text Box 1">
            <a:extLst>
              <a:ext uri="{FF2B5EF4-FFF2-40B4-BE49-F238E27FC236}">
                <a16:creationId xmlns:a16="http://schemas.microsoft.com/office/drawing/2014/main" id="{84AFA451-2723-AAC0-6878-2E9DCA6A3C4C}"/>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30722" name="Text Box 2">
            <a:extLst>
              <a:ext uri="{FF2B5EF4-FFF2-40B4-BE49-F238E27FC236}">
                <a16:creationId xmlns:a16="http://schemas.microsoft.com/office/drawing/2014/main" id="{5E3DF6C2-1C53-A981-E8B8-41E2CFED655E}"/>
              </a:ext>
            </a:extLst>
          </p:cNvPr>
          <p:cNvSpPr txBox="1">
            <a:spLocks noChangeArrowheads="1"/>
          </p:cNvSpPr>
          <p:nvPr/>
        </p:nvSpPr>
        <p:spPr bwMode="auto">
          <a:xfrm>
            <a:off x="857250" y="2057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marL="339725" indent="-134938">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marL="542925"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000" b="1">
                <a:latin typeface="Corbel" panose="020B0503020204020204" pitchFamily="34" charset="0"/>
              </a:rPr>
              <a:t>Free Throw</a:t>
            </a:r>
            <a:r>
              <a:rPr lang="en-US" altLang="en-US" sz="2000">
                <a:latin typeface="Corbel" panose="020B0503020204020204" pitchFamily="34" charset="0"/>
              </a:rPr>
              <a:t>:  An unhindered try for goal that counts as one point if successful.  It must be taken within the free throw semi-circle behind the free throw line.  </a:t>
            </a:r>
          </a:p>
          <a:p>
            <a:pPr lvl="1" eaLnBrk="1">
              <a:lnSpc>
                <a:spcPct val="90000"/>
              </a:lnSpc>
              <a:spcBef>
                <a:spcPts val="150"/>
              </a:spcBef>
              <a:buClr>
                <a:srgbClr val="A6B727"/>
              </a:buClr>
              <a:buFont typeface="Corbel" panose="020B0503020204020204" pitchFamily="34" charset="0"/>
              <a:buChar char="•"/>
            </a:pPr>
            <a:r>
              <a:rPr lang="en-US" altLang="en-US">
                <a:latin typeface="Corbel" panose="020B0503020204020204" pitchFamily="34" charset="0"/>
              </a:rPr>
              <a:t>Starts when the ball is at the disposal of the free thrower/caught by the free thrower.</a:t>
            </a:r>
          </a:p>
          <a:p>
            <a:pPr lvl="1" eaLnBrk="1">
              <a:lnSpc>
                <a:spcPct val="90000"/>
              </a:lnSpc>
              <a:spcBef>
                <a:spcPts val="450"/>
              </a:spcBef>
              <a:buClr>
                <a:srgbClr val="A6B727"/>
              </a:buClr>
              <a:buFont typeface="Corbel" panose="020B0503020204020204" pitchFamily="34" charset="0"/>
              <a:buChar char="•"/>
            </a:pPr>
            <a:r>
              <a:rPr lang="en-US" altLang="en-US">
                <a:latin typeface="Corbel" panose="020B0503020204020204" pitchFamily="34" charset="0"/>
              </a:rPr>
              <a:t>Ends when:</a:t>
            </a:r>
          </a:p>
          <a:p>
            <a:pPr lvl="2" eaLnBrk="1">
              <a:lnSpc>
                <a:spcPct val="90000"/>
              </a:lnSpc>
              <a:spcBef>
                <a:spcPts val="450"/>
              </a:spcBef>
              <a:buClr>
                <a:srgbClr val="A6B727"/>
              </a:buClr>
              <a:buFont typeface="Corbel" panose="020B0503020204020204" pitchFamily="34" charset="0"/>
              <a:buChar char="•"/>
            </a:pPr>
            <a:r>
              <a:rPr lang="en-US" altLang="en-US" sz="1600">
                <a:latin typeface="Corbel" panose="020B0503020204020204" pitchFamily="34" charset="0"/>
              </a:rPr>
              <a:t> the try is successful, </a:t>
            </a:r>
          </a:p>
          <a:p>
            <a:pPr lvl="2" eaLnBrk="1">
              <a:lnSpc>
                <a:spcPct val="90000"/>
              </a:lnSpc>
              <a:spcBef>
                <a:spcPts val="450"/>
              </a:spcBef>
              <a:buClr>
                <a:srgbClr val="A6B727"/>
              </a:buClr>
              <a:buFont typeface="Corbel" panose="020B0503020204020204" pitchFamily="34" charset="0"/>
              <a:buChar char="•"/>
            </a:pPr>
            <a:r>
              <a:rPr lang="en-US" altLang="en-US" sz="1600">
                <a:latin typeface="Corbel" panose="020B0503020204020204" pitchFamily="34" charset="0"/>
              </a:rPr>
              <a:t>when the try touches the floor, any player, or </a:t>
            </a:r>
          </a:p>
          <a:p>
            <a:pPr lvl="2" eaLnBrk="1">
              <a:lnSpc>
                <a:spcPct val="90000"/>
              </a:lnSpc>
              <a:spcBef>
                <a:spcPts val="450"/>
              </a:spcBef>
              <a:buClr>
                <a:srgbClr val="A6B727"/>
              </a:buClr>
              <a:buFont typeface="Corbel" panose="020B0503020204020204" pitchFamily="34" charset="0"/>
              <a:buChar char="•"/>
            </a:pPr>
            <a:r>
              <a:rPr lang="en-US" altLang="en-US" sz="1600" u="sng">
                <a:solidFill>
                  <a:srgbClr val="CCCCFF"/>
                </a:solidFill>
                <a:latin typeface="Corbel" panose="020B0503020204020204" pitchFamily="34" charset="0"/>
                <a:hlinkClick r:id="rId3"/>
              </a:rPr>
              <a:t>the ball becomes dead</a:t>
            </a:r>
            <a:r>
              <a:rPr lang="en-US" altLang="en-US" sz="1600">
                <a:latin typeface="Corbel" panose="020B0503020204020204" pitchFamily="34" charset="0"/>
              </a:rPr>
              <a:t> or </a:t>
            </a:r>
            <a:r>
              <a:rPr lang="en-US" altLang="en-US" sz="1600" u="sng">
                <a:solidFill>
                  <a:srgbClr val="CCCCFF"/>
                </a:solidFill>
                <a:latin typeface="Corbel" panose="020B0503020204020204" pitchFamily="34" charset="0"/>
                <a:hlinkClick r:id="rId4"/>
              </a:rPr>
              <a:t>this way</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31745" name="Text Box 1">
            <a:extLst>
              <a:ext uri="{FF2B5EF4-FFF2-40B4-BE49-F238E27FC236}">
                <a16:creationId xmlns:a16="http://schemas.microsoft.com/office/drawing/2014/main" id="{AEFBE8C6-9623-0343-341B-B0518C845467}"/>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31746" name="Text Box 2">
            <a:extLst>
              <a:ext uri="{FF2B5EF4-FFF2-40B4-BE49-F238E27FC236}">
                <a16:creationId xmlns:a16="http://schemas.microsoft.com/office/drawing/2014/main" id="{1CCA3F6D-B928-B51E-502C-7CA4BADACB7C}"/>
              </a:ext>
            </a:extLst>
          </p:cNvPr>
          <p:cNvSpPr txBox="1">
            <a:spLocks noChangeArrowheads="1"/>
          </p:cNvSpPr>
          <p:nvPr/>
        </p:nvSpPr>
        <p:spPr bwMode="auto">
          <a:xfrm>
            <a:off x="857250" y="2057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811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marL="339725" indent="-130175">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800" b="1" u="sng">
                <a:solidFill>
                  <a:srgbClr val="CCCCFF"/>
                </a:solidFill>
                <a:latin typeface="Corbel" panose="020B0503020204020204" pitchFamily="34" charset="0"/>
                <a:hlinkClick r:id="rId3"/>
              </a:rPr>
              <a:t>Fumble</a:t>
            </a:r>
            <a:r>
              <a:rPr lang="en-US" altLang="en-US" sz="2800">
                <a:solidFill>
                  <a:srgbClr val="A6B727"/>
                </a:solidFill>
                <a:latin typeface="Corbel" panose="020B0503020204020204" pitchFamily="34" charset="0"/>
              </a:rPr>
              <a:t>:  </a:t>
            </a:r>
            <a:r>
              <a:rPr lang="en-US" altLang="en-US" sz="2800">
                <a:latin typeface="Corbel" panose="020B0503020204020204" pitchFamily="34" charset="0"/>
              </a:rPr>
              <a:t>Accidental loss of player control</a:t>
            </a:r>
          </a:p>
          <a:p>
            <a:pPr eaLnBrk="1">
              <a:lnSpc>
                <a:spcPct val="90000"/>
              </a:lnSpc>
              <a:spcBef>
                <a:spcPts val="1000"/>
              </a:spcBef>
              <a:buClr>
                <a:srgbClr val="A6B727"/>
              </a:buClr>
              <a:buFont typeface="Corbel" panose="020B0503020204020204" pitchFamily="34" charset="0"/>
              <a:buChar char="•"/>
            </a:pPr>
            <a:r>
              <a:rPr lang="en-US" altLang="en-US" sz="2800" b="1">
                <a:latin typeface="Corbel" panose="020B0503020204020204" pitchFamily="34" charset="0"/>
              </a:rPr>
              <a:t>Goaltending</a:t>
            </a:r>
            <a:r>
              <a:rPr lang="en-US" altLang="en-US" sz="2800">
                <a:latin typeface="Corbel" panose="020B0503020204020204" pitchFamily="34" charset="0"/>
              </a:rPr>
              <a:t>:  A violation when player touches the ball during a try and all 4 components exist.</a:t>
            </a:r>
          </a:p>
          <a:p>
            <a:pPr lvl="1" eaLnBrk="1">
              <a:lnSpc>
                <a:spcPct val="90000"/>
              </a:lnSpc>
              <a:spcBef>
                <a:spcPts val="150"/>
              </a:spcBef>
              <a:buClr>
                <a:srgbClr val="A6B727"/>
              </a:buClr>
              <a:buFont typeface="Corbel" panose="020B0503020204020204" pitchFamily="34" charset="0"/>
              <a:buChar char="•"/>
            </a:pPr>
            <a:r>
              <a:rPr lang="en-US" altLang="en-US" sz="2600">
                <a:latin typeface="Corbel" panose="020B0503020204020204" pitchFamily="34" charset="0"/>
              </a:rPr>
              <a:t>Score 1 (FT), 2 or 3 points.</a:t>
            </a:r>
          </a:p>
          <a:p>
            <a:pPr lvl="1" eaLnBrk="1">
              <a:lnSpc>
                <a:spcPct val="90000"/>
              </a:lnSpc>
              <a:spcBef>
                <a:spcPts val="150"/>
              </a:spcBef>
              <a:buClr>
                <a:srgbClr val="A6B727"/>
              </a:buClr>
              <a:buFont typeface="Corbel" panose="020B0503020204020204" pitchFamily="34" charset="0"/>
              <a:buChar char="•"/>
            </a:pPr>
            <a:r>
              <a:rPr lang="en-US" altLang="en-US" sz="2400">
                <a:latin typeface="Corbel" panose="020B0503020204020204" pitchFamily="34" charset="0"/>
              </a:rPr>
              <a:t>May also occur during a FT.  Score 1 pt &amp; technical foul</a:t>
            </a:r>
          </a:p>
        </p:txBody>
      </p:sp>
      <p:pic>
        <p:nvPicPr>
          <p:cNvPr id="31747" name="Picture 3">
            <a:extLst>
              <a:ext uri="{FF2B5EF4-FFF2-40B4-BE49-F238E27FC236}">
                <a16:creationId xmlns:a16="http://schemas.microsoft.com/office/drawing/2014/main" id="{55D94DD3-8464-BC55-C663-23A613D71A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191000"/>
            <a:ext cx="4191000" cy="2081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32769" name="Text Box 1">
            <a:extLst>
              <a:ext uri="{FF2B5EF4-FFF2-40B4-BE49-F238E27FC236}">
                <a16:creationId xmlns:a16="http://schemas.microsoft.com/office/drawing/2014/main" id="{BCE621A9-1848-E1E6-E4C1-50D60A0D37D5}"/>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32770" name="Text Box 2">
            <a:extLst>
              <a:ext uri="{FF2B5EF4-FFF2-40B4-BE49-F238E27FC236}">
                <a16:creationId xmlns:a16="http://schemas.microsoft.com/office/drawing/2014/main" id="{CC1D991A-004A-C24C-10AB-BD0BE3E466AD}"/>
              </a:ext>
            </a:extLst>
          </p:cNvPr>
          <p:cNvSpPr txBox="1">
            <a:spLocks noChangeArrowheads="1"/>
          </p:cNvSpPr>
          <p:nvPr/>
        </p:nvSpPr>
        <p:spPr bwMode="auto">
          <a:xfrm>
            <a:off x="876300" y="2257425"/>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marL="542925"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000" b="1">
                <a:latin typeface="Corbel" panose="020B0503020204020204" pitchFamily="34" charset="0"/>
              </a:rPr>
              <a:t>Guarding</a:t>
            </a:r>
            <a:r>
              <a:rPr lang="en-US" altLang="en-US" sz="2000">
                <a:latin typeface="Corbel" panose="020B0503020204020204" pitchFamily="34" charset="0"/>
              </a:rPr>
              <a:t>:  A defensive technique that is a legal act of placing the body in the path of an offensive opponent.  </a:t>
            </a:r>
            <a:r>
              <a:rPr lang="en-US" altLang="en-US" sz="2000" u="sng">
                <a:latin typeface="Corbel" panose="020B0503020204020204" pitchFamily="34" charset="0"/>
              </a:rPr>
              <a:t>To obtain legal guarding position</a:t>
            </a:r>
            <a:r>
              <a:rPr lang="en-US" altLang="en-US" sz="2000">
                <a:latin typeface="Corbel" panose="020B0503020204020204" pitchFamily="34" charset="0"/>
              </a:rPr>
              <a:t>:</a:t>
            </a:r>
          </a:p>
          <a:p>
            <a:pPr lvl="2" eaLnBrk="1">
              <a:lnSpc>
                <a:spcPct val="90000"/>
              </a:lnSpc>
              <a:spcBef>
                <a:spcPts val="150"/>
              </a:spcBef>
              <a:buClr>
                <a:srgbClr val="A6B727"/>
              </a:buClr>
              <a:buFont typeface="Corbel" panose="020B0503020204020204" pitchFamily="34" charset="0"/>
              <a:buChar char="•"/>
            </a:pPr>
            <a:r>
              <a:rPr lang="en-US" altLang="en-US" sz="1600">
                <a:latin typeface="Corbel" panose="020B0503020204020204" pitchFamily="34" charset="0"/>
              </a:rPr>
              <a:t>Both feet must be on the floor inbounds</a:t>
            </a:r>
          </a:p>
          <a:p>
            <a:pPr lvl="2" eaLnBrk="1">
              <a:lnSpc>
                <a:spcPct val="90000"/>
              </a:lnSpc>
              <a:spcBef>
                <a:spcPts val="450"/>
              </a:spcBef>
              <a:buClr>
                <a:srgbClr val="A6B727"/>
              </a:buClr>
              <a:buFont typeface="Corbel" panose="020B0503020204020204" pitchFamily="34" charset="0"/>
              <a:buChar char="•"/>
            </a:pPr>
            <a:r>
              <a:rPr lang="en-US" altLang="en-US" sz="1600">
                <a:latin typeface="Corbel" panose="020B0503020204020204" pitchFamily="34" charset="0"/>
              </a:rPr>
              <a:t>Defender’s torso must be facing the opponent</a:t>
            </a:r>
          </a:p>
          <a:p>
            <a:pPr lvl="2" eaLnBrk="1">
              <a:lnSpc>
                <a:spcPct val="90000"/>
              </a:lnSpc>
              <a:spcBef>
                <a:spcPts val="450"/>
              </a:spcBef>
              <a:buFont typeface="Corbel" panose="020B0503020204020204" pitchFamily="34" charset="0"/>
              <a:buChar char="•"/>
            </a:pPr>
            <a:r>
              <a:rPr lang="en-US" altLang="en-US" sz="1600" u="sng">
                <a:solidFill>
                  <a:srgbClr val="CCCCFF"/>
                </a:solidFill>
                <a:latin typeface="Corbel" panose="020B0503020204020204" pitchFamily="34" charset="0"/>
                <a:hlinkClick r:id="rId3"/>
              </a:rPr>
              <a:t>Foul or No call?</a:t>
            </a:r>
            <a:r>
              <a:rPr lang="en-US" altLang="en-US" sz="1600">
                <a:latin typeface="Corbel" panose="020B0503020204020204" pitchFamily="34" charset="0"/>
              </a:rPr>
              <a:t> </a:t>
            </a:r>
          </a:p>
        </p:txBody>
      </p:sp>
      <p:pic>
        <p:nvPicPr>
          <p:cNvPr id="32771" name="Picture 3">
            <a:extLst>
              <a:ext uri="{FF2B5EF4-FFF2-40B4-BE49-F238E27FC236}">
                <a16:creationId xmlns:a16="http://schemas.microsoft.com/office/drawing/2014/main" id="{57408828-BC66-CE14-8302-06CD10B7C9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9288" y="2811463"/>
            <a:ext cx="2532062" cy="3376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2" name="Picture 4">
            <a:extLst>
              <a:ext uri="{FF2B5EF4-FFF2-40B4-BE49-F238E27FC236}">
                <a16:creationId xmlns:a16="http://schemas.microsoft.com/office/drawing/2014/main" id="{0C507EFC-FD27-5C5B-564F-E7A86C3E4A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016375"/>
            <a:ext cx="2895600" cy="2171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6145" name="Text Box 1">
            <a:extLst>
              <a:ext uri="{FF2B5EF4-FFF2-40B4-BE49-F238E27FC236}">
                <a16:creationId xmlns:a16="http://schemas.microsoft.com/office/drawing/2014/main" id="{436F4A28-4057-6F71-6E47-8E642A16C24B}"/>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6146" name="Text Box 2">
            <a:extLst>
              <a:ext uri="{FF2B5EF4-FFF2-40B4-BE49-F238E27FC236}">
                <a16:creationId xmlns:a16="http://schemas.microsoft.com/office/drawing/2014/main" id="{CEF18C02-7E29-17C3-1DAE-1CE244F08C6D}"/>
              </a:ext>
            </a:extLst>
          </p:cNvPr>
          <p:cNvSpPr txBox="1">
            <a:spLocks noChangeArrowheads="1"/>
          </p:cNvSpPr>
          <p:nvPr/>
        </p:nvSpPr>
        <p:spPr bwMode="auto">
          <a:xfrm>
            <a:off x="857250" y="2057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2700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70000"/>
              </a:lnSpc>
              <a:buClr>
                <a:srgbClr val="A6B727"/>
              </a:buClr>
              <a:buFont typeface="Corbel" panose="020B0503020204020204" pitchFamily="34" charset="0"/>
              <a:buChar char="•"/>
            </a:pPr>
            <a:r>
              <a:rPr lang="en-US" altLang="en-US" sz="2600">
                <a:latin typeface="Corbel" panose="020B0503020204020204" pitchFamily="34" charset="0"/>
              </a:rPr>
              <a:t>Sec 2 &amp; 3  </a:t>
            </a:r>
            <a:r>
              <a:rPr lang="en-US" altLang="en-US" sz="2600" u="sng">
                <a:solidFill>
                  <a:srgbClr val="CCCCFF"/>
                </a:solidFill>
                <a:latin typeface="Corbel" panose="020B0503020204020204" pitchFamily="34" charset="0"/>
                <a:hlinkClick r:id="rId3"/>
              </a:rPr>
              <a:t>Alternating Possession</a:t>
            </a:r>
            <a:r>
              <a:rPr lang="en-US" altLang="en-US" sz="2600">
                <a:latin typeface="Corbel" panose="020B0503020204020204" pitchFamily="34" charset="0"/>
              </a:rPr>
              <a:t>– a method of putting the ball in play via throw-in.  Initial direction of throw-in is established in the following manner:</a:t>
            </a:r>
          </a:p>
          <a:p>
            <a:pPr marL="169863" eaLnBrk="1">
              <a:lnSpc>
                <a:spcPct val="70000"/>
              </a:lnSpc>
              <a:spcBef>
                <a:spcPts val="150"/>
              </a:spcBef>
              <a:buClrTx/>
              <a:buFontTx/>
              <a:buNone/>
            </a:pPr>
            <a:r>
              <a:rPr lang="en-US" altLang="en-US" sz="2200">
                <a:latin typeface="Corbel" panose="020B0503020204020204" pitchFamily="34" charset="0"/>
              </a:rPr>
              <a:t>	A.  The initial direction of the arrow is set when a player 		gains control of the jump ball.</a:t>
            </a:r>
            <a:br>
              <a:rPr lang="en-US" altLang="en-US" sz="2200">
                <a:latin typeface="Corbel" panose="020B0503020204020204" pitchFamily="34" charset="0"/>
              </a:rPr>
            </a:br>
            <a:r>
              <a:rPr lang="en-US" altLang="en-US" sz="2200">
                <a:latin typeface="Corbel" panose="020B0503020204020204" pitchFamily="34" charset="0"/>
              </a:rPr>
              <a:t>	B.  The ball is at the disposal of the free thrower after a 		common foul when the bonus rule is in effect.  			(This can only happen in overtime.)</a:t>
            </a:r>
            <a:br>
              <a:rPr lang="en-US" altLang="en-US" sz="2200">
                <a:latin typeface="Corbel" panose="020B0503020204020204" pitchFamily="34" charset="0"/>
              </a:rPr>
            </a:br>
            <a:r>
              <a:rPr lang="en-US" altLang="en-US" sz="2200">
                <a:latin typeface="Corbel" panose="020B0503020204020204" pitchFamily="34" charset="0"/>
              </a:rPr>
              <a:t>	C.  The ball is placed at the disposal of the thrower after:  		1.  A violation during or after the jump and before a 			player secures possession.  </a:t>
            </a:r>
          </a:p>
          <a:p>
            <a:pPr marL="169863" eaLnBrk="1">
              <a:lnSpc>
                <a:spcPct val="70000"/>
              </a:lnSpc>
              <a:spcBef>
                <a:spcPts val="450"/>
              </a:spcBef>
              <a:buClrTx/>
              <a:buFontTx/>
              <a:buNone/>
            </a:pPr>
            <a:r>
              <a:rPr lang="en-US" altLang="en-US" sz="2200">
                <a:latin typeface="Corbel" panose="020B0503020204020204" pitchFamily="34" charset="0"/>
              </a:rPr>
              <a:t>		2.  A free throw for a non-common foul.  </a:t>
            </a:r>
          </a:p>
          <a:p>
            <a:pPr marL="169863" eaLnBrk="1">
              <a:lnSpc>
                <a:spcPct val="70000"/>
              </a:lnSpc>
              <a:spcBef>
                <a:spcPts val="450"/>
              </a:spcBef>
              <a:buClrTx/>
              <a:buFontTx/>
              <a:buNone/>
            </a:pPr>
            <a:r>
              <a:rPr lang="en-US" altLang="en-US" sz="2200">
                <a:latin typeface="Corbel" panose="020B0503020204020204" pitchFamily="34" charset="0"/>
              </a:rPr>
              <a:t>		3.  A common foul before the bonus rule is in 				effect.</a:t>
            </a:r>
          </a:p>
        </p:txBody>
      </p:sp>
      <p:pic>
        <p:nvPicPr>
          <p:cNvPr id="6147" name="Picture 3">
            <a:extLst>
              <a:ext uri="{FF2B5EF4-FFF2-40B4-BE49-F238E27FC236}">
                <a16:creationId xmlns:a16="http://schemas.microsoft.com/office/drawing/2014/main" id="{1FC0F369-DF97-5FCA-4E9E-107E7AFAE4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533400"/>
            <a:ext cx="2682875" cy="1257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33793" name="Text Box 1">
            <a:extLst>
              <a:ext uri="{FF2B5EF4-FFF2-40B4-BE49-F238E27FC236}">
                <a16:creationId xmlns:a16="http://schemas.microsoft.com/office/drawing/2014/main" id="{F997A50B-72CC-D439-5980-30942EEF377E}"/>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33794" name="Text Box 2">
            <a:extLst>
              <a:ext uri="{FF2B5EF4-FFF2-40B4-BE49-F238E27FC236}">
                <a16:creationId xmlns:a16="http://schemas.microsoft.com/office/drawing/2014/main" id="{996DC90F-8304-7423-7297-C0251C7E49BF}"/>
              </a:ext>
            </a:extLst>
          </p:cNvPr>
          <p:cNvSpPr txBox="1">
            <a:spLocks noChangeArrowheads="1"/>
          </p:cNvSpPr>
          <p:nvPr/>
        </p:nvSpPr>
        <p:spPr bwMode="auto">
          <a:xfrm>
            <a:off x="828675" y="19050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marL="339725" indent="-134938">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000">
                <a:latin typeface="Corbel" panose="020B0503020204020204" pitchFamily="34" charset="0"/>
              </a:rPr>
              <a:t>Guarding (cont.)</a:t>
            </a:r>
          </a:p>
          <a:p>
            <a:pPr lvl="1" eaLnBrk="1">
              <a:lnSpc>
                <a:spcPct val="90000"/>
              </a:lnSpc>
              <a:spcBef>
                <a:spcPts val="150"/>
              </a:spcBef>
              <a:buClr>
                <a:srgbClr val="A6B727"/>
              </a:buClr>
              <a:buFont typeface="Corbel" panose="020B0503020204020204" pitchFamily="34" charset="0"/>
              <a:buChar char="•"/>
            </a:pPr>
            <a:r>
              <a:rPr lang="en-US" altLang="en-US">
                <a:latin typeface="Corbel" panose="020B0503020204020204" pitchFamily="34" charset="0"/>
              </a:rPr>
              <a:t>Defender can maintain legal guarding position (LGP) by moving laterally or obliquely to maintain position.</a:t>
            </a:r>
          </a:p>
          <a:p>
            <a:pPr lvl="1" eaLnBrk="1">
              <a:lnSpc>
                <a:spcPct val="90000"/>
              </a:lnSpc>
              <a:spcBef>
                <a:spcPts val="450"/>
              </a:spcBef>
              <a:buClr>
                <a:srgbClr val="A6B727"/>
              </a:buClr>
              <a:buFont typeface="Corbel" panose="020B0503020204020204" pitchFamily="34" charset="0"/>
              <a:buChar char="•"/>
            </a:pPr>
            <a:r>
              <a:rPr lang="en-US" altLang="en-US">
                <a:latin typeface="Corbel" panose="020B0503020204020204" pitchFamily="34" charset="0"/>
              </a:rPr>
              <a:t>The guard may </a:t>
            </a:r>
            <a:r>
              <a:rPr lang="en-US" altLang="en-US" u="sng">
                <a:solidFill>
                  <a:srgbClr val="CCCCFF"/>
                </a:solidFill>
                <a:latin typeface="Corbel" panose="020B0503020204020204" pitchFamily="34" charset="0"/>
                <a:hlinkClick r:id="rId3"/>
              </a:rPr>
              <a:t>jump </a:t>
            </a:r>
            <a:r>
              <a:rPr lang="en-US" altLang="en-US">
                <a:latin typeface="Corbel" panose="020B0503020204020204" pitchFamily="34" charset="0"/>
              </a:rPr>
              <a:t>or raise hands </a:t>
            </a:r>
            <a:r>
              <a:rPr lang="en-US" altLang="en-US" u="sng">
                <a:solidFill>
                  <a:srgbClr val="F59E00"/>
                </a:solidFill>
                <a:latin typeface="Corbel" panose="020B0503020204020204" pitchFamily="34" charset="0"/>
              </a:rPr>
              <a:t>vertically within his own vertical </a:t>
            </a:r>
            <a:r>
              <a:rPr lang="en-US" altLang="en-US">
                <a:latin typeface="Corbel" panose="020B0503020204020204" pitchFamily="34" charset="0"/>
              </a:rPr>
              <a:t>plane</a:t>
            </a:r>
          </a:p>
          <a:p>
            <a:pPr lvl="1" eaLnBrk="1">
              <a:lnSpc>
                <a:spcPct val="90000"/>
              </a:lnSpc>
              <a:spcBef>
                <a:spcPts val="450"/>
              </a:spcBef>
              <a:buClr>
                <a:srgbClr val="A6B727"/>
              </a:buClr>
              <a:buFont typeface="Corbel" panose="020B0503020204020204" pitchFamily="34" charset="0"/>
              <a:buChar char="•"/>
            </a:pPr>
            <a:r>
              <a:rPr lang="en-US" altLang="en-US">
                <a:latin typeface="Corbel" panose="020B0503020204020204" pitchFamily="34" charset="0"/>
              </a:rPr>
              <a:t>Guard may duck or turn to absorb the 					shock of imminent contact.</a:t>
            </a:r>
          </a:p>
        </p:txBody>
      </p:sp>
      <p:pic>
        <p:nvPicPr>
          <p:cNvPr id="33795" name="Picture 3">
            <a:extLst>
              <a:ext uri="{FF2B5EF4-FFF2-40B4-BE49-F238E27FC236}">
                <a16:creationId xmlns:a16="http://schemas.microsoft.com/office/drawing/2014/main" id="{885DC4A3-0D88-9DC5-F044-B935910C44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124200"/>
            <a:ext cx="2857500" cy="2857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6" name="Picture 4">
            <a:extLst>
              <a:ext uri="{FF2B5EF4-FFF2-40B4-BE49-F238E27FC236}">
                <a16:creationId xmlns:a16="http://schemas.microsoft.com/office/drawing/2014/main" id="{52A671BC-C969-518F-6406-6F7EEBF8B6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3" y="3924300"/>
            <a:ext cx="4572000" cy="2571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34817" name="Text Box 1">
            <a:extLst>
              <a:ext uri="{FF2B5EF4-FFF2-40B4-BE49-F238E27FC236}">
                <a16:creationId xmlns:a16="http://schemas.microsoft.com/office/drawing/2014/main" id="{9451ACF7-76B2-E3F7-7D7D-D132EFDA737B}"/>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34818" name="Text Box 2">
            <a:extLst>
              <a:ext uri="{FF2B5EF4-FFF2-40B4-BE49-F238E27FC236}">
                <a16:creationId xmlns:a16="http://schemas.microsoft.com/office/drawing/2014/main" id="{4066849F-C413-C35A-5C01-B100776C8C88}"/>
              </a:ext>
            </a:extLst>
          </p:cNvPr>
          <p:cNvSpPr txBox="1">
            <a:spLocks noChangeArrowheads="1"/>
          </p:cNvSpPr>
          <p:nvPr/>
        </p:nvSpPr>
        <p:spPr bwMode="auto">
          <a:xfrm>
            <a:off x="857250" y="2057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marL="339725" indent="-134938">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000">
                <a:latin typeface="Corbel" panose="020B0503020204020204" pitchFamily="34" charset="0"/>
              </a:rPr>
              <a:t>Guarding an opponent </a:t>
            </a:r>
            <a:r>
              <a:rPr lang="en-US" altLang="en-US" sz="2000" u="sng">
                <a:latin typeface="Corbel" panose="020B0503020204020204" pitchFamily="34" charset="0"/>
              </a:rPr>
              <a:t>With the Ball </a:t>
            </a:r>
            <a:r>
              <a:rPr lang="en-US" altLang="en-US" sz="2000">
                <a:latin typeface="Corbel" panose="020B0503020204020204" pitchFamily="34" charset="0"/>
              </a:rPr>
              <a:t>or a stationary opponent </a:t>
            </a:r>
            <a:r>
              <a:rPr lang="en-US" altLang="en-US" sz="2000" u="sng">
                <a:latin typeface="Corbel" panose="020B0503020204020204" pitchFamily="34" charset="0"/>
              </a:rPr>
              <a:t>Without the Ball </a:t>
            </a:r>
          </a:p>
          <a:p>
            <a:pPr lvl="1" eaLnBrk="1">
              <a:lnSpc>
                <a:spcPct val="90000"/>
              </a:lnSpc>
              <a:spcBef>
                <a:spcPts val="150"/>
              </a:spcBef>
              <a:buClr>
                <a:srgbClr val="A6B727"/>
              </a:buClr>
              <a:buFont typeface="Corbel" panose="020B0503020204020204" pitchFamily="34" charset="0"/>
              <a:buChar char="•"/>
            </a:pPr>
            <a:r>
              <a:rPr lang="en-US" altLang="en-US">
                <a:latin typeface="Corbel" panose="020B0503020204020204" pitchFamily="34" charset="0"/>
              </a:rPr>
              <a:t>No time or distance is required to obtain initial LGP</a:t>
            </a:r>
          </a:p>
          <a:p>
            <a:pPr lvl="1" eaLnBrk="1">
              <a:lnSpc>
                <a:spcPct val="90000"/>
              </a:lnSpc>
              <a:spcBef>
                <a:spcPts val="450"/>
              </a:spcBef>
              <a:buClr>
                <a:srgbClr val="A6B727"/>
              </a:buClr>
              <a:buFont typeface="Corbel" panose="020B0503020204020204" pitchFamily="34" charset="0"/>
              <a:buChar char="•"/>
            </a:pPr>
            <a:r>
              <a:rPr lang="en-US" altLang="en-US">
                <a:latin typeface="Corbel" panose="020B0503020204020204" pitchFamily="34" charset="0"/>
              </a:rPr>
              <a:t>If the opponent with the ball is airborne, the guard must have obtained legal position before the opponent left the floor.</a:t>
            </a:r>
          </a:p>
          <a:p>
            <a:pPr marL="169863" eaLnBrk="1">
              <a:lnSpc>
                <a:spcPct val="90000"/>
              </a:lnSpc>
              <a:spcBef>
                <a:spcPts val="450"/>
              </a:spcBef>
              <a:buClrTx/>
              <a:buFontTx/>
              <a:buNone/>
            </a:pPr>
            <a:endParaRPr lang="en-US" altLang="en-US">
              <a:latin typeface="Corbel" panose="020B0503020204020204" pitchFamily="34" charset="0"/>
            </a:endParaRPr>
          </a:p>
          <a:p>
            <a:pPr eaLnBrk="1">
              <a:lnSpc>
                <a:spcPct val="90000"/>
              </a:lnSpc>
              <a:spcBef>
                <a:spcPts val="1300"/>
              </a:spcBef>
              <a:buClr>
                <a:srgbClr val="A6B727"/>
              </a:buClr>
              <a:buFont typeface="Corbel" panose="020B0503020204020204" pitchFamily="34" charset="0"/>
              <a:buChar char="•"/>
            </a:pPr>
            <a:r>
              <a:rPr lang="en-US" altLang="en-US" sz="2000">
                <a:latin typeface="Corbel" panose="020B0503020204020204" pitchFamily="34" charset="0"/>
              </a:rPr>
              <a:t>Guarding a </a:t>
            </a:r>
            <a:r>
              <a:rPr lang="en-US" altLang="en-US" sz="2000" u="sng">
                <a:latin typeface="Corbel" panose="020B0503020204020204" pitchFamily="34" charset="0"/>
              </a:rPr>
              <a:t>Moving Opponent without the ball</a:t>
            </a:r>
          </a:p>
          <a:p>
            <a:pPr lvl="1" eaLnBrk="1">
              <a:lnSpc>
                <a:spcPct val="90000"/>
              </a:lnSpc>
              <a:spcBef>
                <a:spcPts val="150"/>
              </a:spcBef>
              <a:buClr>
                <a:srgbClr val="A6B727"/>
              </a:buClr>
              <a:buFont typeface="Corbel" panose="020B0503020204020204" pitchFamily="34" charset="0"/>
              <a:buChar char="•"/>
            </a:pPr>
            <a:r>
              <a:rPr lang="en-US" altLang="en-US">
                <a:latin typeface="Corbel" panose="020B0503020204020204" pitchFamily="34" charset="0"/>
              </a:rPr>
              <a:t>Time and distance are factors</a:t>
            </a:r>
          </a:p>
          <a:p>
            <a:pPr lvl="1" eaLnBrk="1">
              <a:lnSpc>
                <a:spcPct val="90000"/>
              </a:lnSpc>
              <a:spcBef>
                <a:spcPts val="450"/>
              </a:spcBef>
              <a:buClr>
                <a:srgbClr val="A6B727"/>
              </a:buClr>
              <a:buFont typeface="Corbel" panose="020B0503020204020204" pitchFamily="34" charset="0"/>
              <a:buChar char="•"/>
            </a:pPr>
            <a:r>
              <a:rPr lang="en-US" altLang="en-US">
                <a:latin typeface="Corbel" panose="020B0503020204020204" pitchFamily="34" charset="0"/>
              </a:rPr>
              <a:t>Guard must give opponent time and distance to avoid contact</a:t>
            </a:r>
          </a:p>
          <a:p>
            <a:pPr lvl="1" eaLnBrk="1">
              <a:lnSpc>
                <a:spcPct val="90000"/>
              </a:lnSpc>
              <a:spcBef>
                <a:spcPts val="450"/>
              </a:spcBef>
              <a:buClr>
                <a:srgbClr val="A6B727"/>
              </a:buClr>
              <a:buFont typeface="Corbel" panose="020B0503020204020204" pitchFamily="34" charset="0"/>
              <a:buChar char="•"/>
            </a:pPr>
            <a:r>
              <a:rPr lang="en-US" altLang="en-US">
                <a:latin typeface="Corbel" panose="020B0503020204020204" pitchFamily="34" charset="0"/>
              </a:rPr>
              <a:t>Distance need not be more than two strides</a:t>
            </a:r>
          </a:p>
          <a:p>
            <a:pPr lvl="1" eaLnBrk="1">
              <a:lnSpc>
                <a:spcPct val="90000"/>
              </a:lnSpc>
              <a:spcBef>
                <a:spcPts val="450"/>
              </a:spcBef>
              <a:buClr>
                <a:srgbClr val="A6B727"/>
              </a:buClr>
              <a:buFont typeface="Corbel" panose="020B0503020204020204" pitchFamily="34" charset="0"/>
              <a:buChar char="•"/>
            </a:pPr>
            <a:r>
              <a:rPr lang="en-US" altLang="en-US">
                <a:latin typeface="Corbel" panose="020B0503020204020204" pitchFamily="34" charset="0"/>
              </a:rPr>
              <a:t>If the opponent is airborne, the guard must have obtained LGP before the opponent left the floor</a:t>
            </a:r>
          </a:p>
          <a:p>
            <a:pPr lvl="1" eaLnBrk="1">
              <a:lnSpc>
                <a:spcPct val="90000"/>
              </a:lnSpc>
              <a:spcBef>
                <a:spcPts val="450"/>
              </a:spcBef>
              <a:buClr>
                <a:srgbClr val="A6B727"/>
              </a:buClr>
              <a:buFont typeface="Corbel" panose="020B0503020204020204" pitchFamily="34" charset="0"/>
              <a:buChar char="•"/>
            </a:pPr>
            <a:r>
              <a:rPr lang="en-US" altLang="en-US" u="sng">
                <a:solidFill>
                  <a:srgbClr val="F59E00"/>
                </a:solidFill>
                <a:latin typeface="Corbel" panose="020B0503020204020204" pitchFamily="34" charset="0"/>
              </a:rPr>
              <a:t>Legal and Illegal Screening</a:t>
            </a:r>
          </a:p>
        </p:txBody>
      </p:sp>
      <p:pic>
        <p:nvPicPr>
          <p:cNvPr id="34819" name="Picture 3">
            <a:extLst>
              <a:ext uri="{FF2B5EF4-FFF2-40B4-BE49-F238E27FC236}">
                <a16:creationId xmlns:a16="http://schemas.microsoft.com/office/drawing/2014/main" id="{BC0EAD4B-EBEB-3436-F015-F2FDF21D55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80975"/>
            <a:ext cx="3352800" cy="188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35841" name="Text Box 1">
            <a:extLst>
              <a:ext uri="{FF2B5EF4-FFF2-40B4-BE49-F238E27FC236}">
                <a16:creationId xmlns:a16="http://schemas.microsoft.com/office/drawing/2014/main" id="{947CEA97-0613-CD57-E58B-C67521ACDA9D}"/>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35842" name="Text Box 2">
            <a:extLst>
              <a:ext uri="{FF2B5EF4-FFF2-40B4-BE49-F238E27FC236}">
                <a16:creationId xmlns:a16="http://schemas.microsoft.com/office/drawing/2014/main" id="{AC1C1548-6D81-7F65-E7D3-6CE9F6B4D11A}"/>
              </a:ext>
            </a:extLst>
          </p:cNvPr>
          <p:cNvSpPr txBox="1">
            <a:spLocks noChangeArrowheads="1"/>
          </p:cNvSpPr>
          <p:nvPr/>
        </p:nvSpPr>
        <p:spPr bwMode="auto">
          <a:xfrm>
            <a:off x="857250" y="2057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marL="339725" indent="-134938">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000">
                <a:latin typeface="Corbel" panose="020B0503020204020204" pitchFamily="34" charset="0"/>
              </a:rPr>
              <a:t>Legal and Illegal Use of Hands and Arms</a:t>
            </a:r>
          </a:p>
          <a:p>
            <a:pPr lvl="1" eaLnBrk="1">
              <a:lnSpc>
                <a:spcPct val="90000"/>
              </a:lnSpc>
              <a:spcBef>
                <a:spcPts val="150"/>
              </a:spcBef>
              <a:buClr>
                <a:srgbClr val="A6B727"/>
              </a:buClr>
              <a:buFont typeface="Corbel" panose="020B0503020204020204" pitchFamily="34" charset="0"/>
              <a:buChar char="•"/>
            </a:pPr>
            <a:r>
              <a:rPr lang="en-US" altLang="en-US">
                <a:latin typeface="Corbel" panose="020B0503020204020204" pitchFamily="34" charset="0"/>
              </a:rPr>
              <a:t>Legal to extend the </a:t>
            </a:r>
            <a:r>
              <a:rPr lang="en-US" altLang="en-US" u="sng">
                <a:solidFill>
                  <a:srgbClr val="F59E00"/>
                </a:solidFill>
                <a:latin typeface="Corbel" panose="020B0503020204020204" pitchFamily="34" charset="0"/>
              </a:rPr>
              <a:t>arms above the shoulders</a:t>
            </a:r>
            <a:r>
              <a:rPr lang="en-US" altLang="en-US">
                <a:latin typeface="Corbel" panose="020B0503020204020204" pitchFamily="34" charset="0"/>
              </a:rPr>
              <a:t>, need not be lowered to avoid contact</a:t>
            </a:r>
          </a:p>
          <a:p>
            <a:pPr lvl="1" eaLnBrk="1">
              <a:lnSpc>
                <a:spcPct val="90000"/>
              </a:lnSpc>
              <a:spcBef>
                <a:spcPts val="450"/>
              </a:spcBef>
              <a:buClr>
                <a:srgbClr val="A6B727"/>
              </a:buClr>
              <a:buFont typeface="Corbel" panose="020B0503020204020204" pitchFamily="34" charset="0"/>
              <a:buChar char="•"/>
            </a:pPr>
            <a:r>
              <a:rPr lang="en-US" altLang="en-US" u="sng">
                <a:solidFill>
                  <a:srgbClr val="F59E00"/>
                </a:solidFill>
                <a:latin typeface="Corbel" panose="020B0503020204020204" pitchFamily="34" charset="0"/>
              </a:rPr>
              <a:t>Legal to block or slap the ball </a:t>
            </a:r>
            <a:r>
              <a:rPr lang="en-US" altLang="en-US">
                <a:latin typeface="Corbel" panose="020B0503020204020204" pitchFamily="34" charset="0"/>
              </a:rPr>
              <a:t>and accidentally hitting the hand of the opponent when it is in contact with the ball</a:t>
            </a:r>
          </a:p>
          <a:p>
            <a:pPr lvl="1" eaLnBrk="1">
              <a:lnSpc>
                <a:spcPct val="90000"/>
              </a:lnSpc>
              <a:spcBef>
                <a:spcPts val="450"/>
              </a:spcBef>
              <a:buClr>
                <a:srgbClr val="A6B727"/>
              </a:buClr>
              <a:buFont typeface="Corbel" panose="020B0503020204020204" pitchFamily="34" charset="0"/>
              <a:buChar char="•"/>
            </a:pPr>
            <a:r>
              <a:rPr lang="en-US" altLang="en-US">
                <a:latin typeface="Corbel" panose="020B0503020204020204" pitchFamily="34" charset="0"/>
              </a:rPr>
              <a:t>Legal to hold the hands/arms in front of face or body to absorb contact by an imminent charge by an opponent</a:t>
            </a:r>
          </a:p>
          <a:p>
            <a:pPr lvl="1" eaLnBrk="1">
              <a:lnSpc>
                <a:spcPct val="90000"/>
              </a:lnSpc>
              <a:spcBef>
                <a:spcPts val="450"/>
              </a:spcBef>
              <a:buClr>
                <a:srgbClr val="A6B727"/>
              </a:buClr>
              <a:buFont typeface="Corbel" panose="020B0503020204020204" pitchFamily="34" charset="0"/>
              <a:buChar char="•"/>
            </a:pPr>
            <a:r>
              <a:rPr lang="en-US" altLang="en-US" u="sng">
                <a:solidFill>
                  <a:srgbClr val="F59E00"/>
                </a:solidFill>
                <a:latin typeface="Corbel" panose="020B0503020204020204" pitchFamily="34" charset="0"/>
              </a:rPr>
              <a:t>Freedom of Movement</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36865" name="Text Box 1">
            <a:extLst>
              <a:ext uri="{FF2B5EF4-FFF2-40B4-BE49-F238E27FC236}">
                <a16:creationId xmlns:a16="http://schemas.microsoft.com/office/drawing/2014/main" id="{7BF1D775-56CB-963B-A984-68791FB0E628}"/>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36866" name="Text Box 2">
            <a:extLst>
              <a:ext uri="{FF2B5EF4-FFF2-40B4-BE49-F238E27FC236}">
                <a16:creationId xmlns:a16="http://schemas.microsoft.com/office/drawing/2014/main" id="{6CFFEB91-A173-9415-3ED3-57B4E88B7D8C}"/>
              </a:ext>
            </a:extLst>
          </p:cNvPr>
          <p:cNvSpPr txBox="1">
            <a:spLocks noChangeArrowheads="1"/>
          </p:cNvSpPr>
          <p:nvPr/>
        </p:nvSpPr>
        <p:spPr bwMode="auto">
          <a:xfrm>
            <a:off x="857250" y="2057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anose="020B0604020202020204" pitchFamily="34" charset="0"/>
                <a:cs typeface="Linux Libertine G" charset="0"/>
              </a:defRPr>
            </a:lvl1pPr>
            <a:lvl2pPr marL="339725" indent="-134938">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anose="020B0604020202020204" pitchFamily="34" charset="0"/>
                <a:cs typeface="Linux Libertine G"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anose="020B0604020202020204" pitchFamily="34" charset="0"/>
                <a:cs typeface="Linux Libertine G"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anose="020B0604020202020204" pitchFamily="34" charset="0"/>
                <a:cs typeface="Linux Libertine G"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panose="020B0604020202020204" pitchFamily="34" charset="0"/>
                <a:cs typeface="Linux Libertine G" charset="0"/>
              </a:defRPr>
            </a:lvl9pPr>
          </a:lstStyle>
          <a:p>
            <a:pPr lvl="1" eaLnBrk="1">
              <a:lnSpc>
                <a:spcPct val="80000"/>
              </a:lnSpc>
              <a:buClr>
                <a:srgbClr val="A6B727"/>
              </a:buClr>
              <a:buFont typeface="Corbel" panose="020B0503020204020204" pitchFamily="34" charset="0"/>
              <a:buChar char="•"/>
            </a:pPr>
            <a:r>
              <a:rPr lang="en-US" altLang="en-US" sz="2400">
                <a:latin typeface="Corbel" panose="020B0503020204020204" pitchFamily="34" charset="0"/>
              </a:rPr>
              <a:t>Not legal to use hands, arms, hips, or shoulders to force way </a:t>
            </a:r>
            <a:r>
              <a:rPr lang="en-US" altLang="en-US" sz="2400" u="sng">
                <a:solidFill>
                  <a:srgbClr val="F59E00"/>
                </a:solidFill>
                <a:latin typeface="Corbel" panose="020B0503020204020204" pitchFamily="34" charset="0"/>
              </a:rPr>
              <a:t>through a screen </a:t>
            </a:r>
            <a:r>
              <a:rPr lang="en-US" altLang="en-US" sz="2400">
                <a:latin typeface="Corbel" panose="020B0503020204020204" pitchFamily="34" charset="0"/>
              </a:rPr>
              <a:t>or hold a screener and then push away/aside in order to maintain guarding position</a:t>
            </a:r>
          </a:p>
          <a:p>
            <a:pPr lvl="1" eaLnBrk="1">
              <a:lnSpc>
                <a:spcPct val="80000"/>
              </a:lnSpc>
              <a:spcBef>
                <a:spcPts val="450"/>
              </a:spcBef>
              <a:buClr>
                <a:srgbClr val="A6B727"/>
              </a:buClr>
              <a:buFont typeface="Corbel" panose="020B0503020204020204" pitchFamily="34" charset="0"/>
              <a:buChar char="•"/>
            </a:pPr>
            <a:r>
              <a:rPr lang="en-US" altLang="en-US" sz="2400">
                <a:latin typeface="Corbel" panose="020B0503020204020204" pitchFamily="34" charset="0"/>
              </a:rPr>
              <a:t>Not legal to use body parts to inhibit freedom of movement</a:t>
            </a:r>
          </a:p>
          <a:p>
            <a:pPr lvl="1" eaLnBrk="1">
              <a:lnSpc>
                <a:spcPct val="80000"/>
              </a:lnSpc>
              <a:spcBef>
                <a:spcPts val="450"/>
              </a:spcBef>
              <a:buClr>
                <a:srgbClr val="A6B727"/>
              </a:buClr>
              <a:buFont typeface="Corbel" panose="020B0503020204020204" pitchFamily="34" charset="0"/>
              <a:buChar char="•"/>
            </a:pPr>
            <a:r>
              <a:rPr lang="en-US" altLang="en-US" sz="2400">
                <a:latin typeface="Corbel" panose="020B0503020204020204" pitchFamily="34" charset="0"/>
              </a:rPr>
              <a:t>Not legal to use hand or forearm to prevent an opponent from attacking the ball during a dribble or try for goal</a:t>
            </a:r>
          </a:p>
          <a:p>
            <a:pPr lvl="1" eaLnBrk="1">
              <a:lnSpc>
                <a:spcPct val="80000"/>
              </a:lnSpc>
              <a:spcBef>
                <a:spcPts val="450"/>
              </a:spcBef>
              <a:buClr>
                <a:srgbClr val="A6B727"/>
              </a:buClr>
              <a:buFont typeface="Corbel" panose="020B0503020204020204" pitchFamily="34" charset="0"/>
              <a:buChar char="•"/>
            </a:pPr>
            <a:r>
              <a:rPr lang="en-US" altLang="en-US" sz="2400">
                <a:latin typeface="Corbel" panose="020B0503020204020204" pitchFamily="34" charset="0"/>
              </a:rPr>
              <a:t>Not legal to swing arms or elbows excessively </a:t>
            </a:r>
          </a:p>
          <a:p>
            <a:pPr lvl="1" eaLnBrk="1">
              <a:lnSpc>
                <a:spcPct val="80000"/>
              </a:lnSpc>
              <a:spcBef>
                <a:spcPts val="450"/>
              </a:spcBef>
              <a:buClr>
                <a:srgbClr val="A6B727"/>
              </a:buClr>
              <a:buFont typeface="Corbel" panose="020B0503020204020204" pitchFamily="34" charset="0"/>
              <a:buChar char="•"/>
            </a:pPr>
            <a:r>
              <a:rPr lang="en-US" altLang="en-US" sz="2400">
                <a:latin typeface="Corbel" panose="020B0503020204020204" pitchFamily="34" charset="0"/>
              </a:rPr>
              <a:t>Illegal to lock arms with teammates in an effort to restrict the movement of an opponent</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37889" name="Text Box 1">
            <a:extLst>
              <a:ext uri="{FF2B5EF4-FFF2-40B4-BE49-F238E27FC236}">
                <a16:creationId xmlns:a16="http://schemas.microsoft.com/office/drawing/2014/main" id="{8847F1E9-A149-1C93-0C91-7F5C01244BA7}"/>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37890" name="Text Box 2">
            <a:extLst>
              <a:ext uri="{FF2B5EF4-FFF2-40B4-BE49-F238E27FC236}">
                <a16:creationId xmlns:a16="http://schemas.microsoft.com/office/drawing/2014/main" id="{208CE481-C2BE-F667-0A0B-ED170D58FAE2}"/>
              </a:ext>
            </a:extLst>
          </p:cNvPr>
          <p:cNvSpPr txBox="1">
            <a:spLocks noChangeArrowheads="1"/>
          </p:cNvSpPr>
          <p:nvPr/>
        </p:nvSpPr>
        <p:spPr bwMode="auto">
          <a:xfrm>
            <a:off x="857250" y="2057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000" u="sng">
                <a:solidFill>
                  <a:srgbClr val="F59E00"/>
                </a:solidFill>
                <a:latin typeface="Corbel" panose="020B0503020204020204" pitchFamily="34" charset="0"/>
              </a:rPr>
              <a:t>Held Ball</a:t>
            </a:r>
            <a:r>
              <a:rPr lang="en-US" altLang="en-US" sz="2000">
                <a:latin typeface="Corbel" panose="020B0503020204020204" pitchFamily="34" charset="0"/>
              </a:rPr>
              <a:t>:  Occurs when opponents have their hands on the ball and control cannot be obtained without undue roughness, or when an opponent places his hands on the ball and prevents an airborne player from releasing the ball on a try or pass.</a:t>
            </a:r>
          </a:p>
          <a:p>
            <a:pPr eaLnBrk="1">
              <a:lnSpc>
                <a:spcPct val="90000"/>
              </a:lnSpc>
              <a:spcBef>
                <a:spcPts val="1000"/>
              </a:spcBef>
              <a:buClr>
                <a:srgbClr val="A6B727"/>
              </a:buClr>
              <a:buFont typeface="Corbel" panose="020B0503020204020204" pitchFamily="34" charset="0"/>
              <a:buChar char="•"/>
            </a:pPr>
            <a:r>
              <a:rPr lang="en-US" altLang="en-US" sz="2000">
                <a:latin typeface="Corbel" panose="020B0503020204020204" pitchFamily="34" charset="0"/>
              </a:rPr>
              <a:t>Holding:  Illegal personal contact that interferes with an opponent’s freedom of movement.</a:t>
            </a:r>
          </a:p>
          <a:p>
            <a:pPr eaLnBrk="1">
              <a:lnSpc>
                <a:spcPct val="90000"/>
              </a:lnSpc>
              <a:spcBef>
                <a:spcPts val="1000"/>
              </a:spcBef>
              <a:buClr>
                <a:srgbClr val="A6B727"/>
              </a:buClr>
              <a:buFont typeface="Corbel" panose="020B0503020204020204" pitchFamily="34" charset="0"/>
              <a:buChar char="•"/>
            </a:pPr>
            <a:r>
              <a:rPr lang="en-US" altLang="en-US" sz="2000" u="sng">
                <a:solidFill>
                  <a:srgbClr val="F59E00"/>
                </a:solidFill>
                <a:latin typeface="Corbel" panose="020B0503020204020204" pitchFamily="34" charset="0"/>
              </a:rPr>
              <a:t>Incidental Contact</a:t>
            </a:r>
            <a:r>
              <a:rPr lang="en-US" altLang="en-US" sz="2000">
                <a:latin typeface="Corbel" panose="020B0503020204020204" pitchFamily="34" charset="0"/>
              </a:rPr>
              <a:t>:  Contact that is permitted and which is not a foul.  Not all </a:t>
            </a:r>
            <a:r>
              <a:rPr lang="en-US" altLang="en-US" sz="2000" u="sng">
                <a:solidFill>
                  <a:srgbClr val="F59E00"/>
                </a:solidFill>
                <a:latin typeface="Corbel" panose="020B0503020204020204" pitchFamily="34" charset="0"/>
              </a:rPr>
              <a:t>contact </a:t>
            </a:r>
            <a:r>
              <a:rPr lang="en-US" altLang="en-US" sz="2000">
                <a:latin typeface="Corbel" panose="020B0503020204020204" pitchFamily="34" charset="0"/>
              </a:rPr>
              <a:t>in a basketball game is a foul, but all fouls require contact.</a:t>
            </a:r>
          </a:p>
          <a:p>
            <a:pPr eaLnBrk="1">
              <a:lnSpc>
                <a:spcPct val="90000"/>
              </a:lnSpc>
              <a:spcBef>
                <a:spcPts val="1000"/>
              </a:spcBef>
              <a:buClr>
                <a:srgbClr val="A6B727"/>
              </a:buClr>
              <a:buFont typeface="Corbel" panose="020B0503020204020204" pitchFamily="34" charset="0"/>
              <a:buChar char="•"/>
            </a:pPr>
            <a:r>
              <a:rPr lang="en-US" altLang="en-US" sz="2000">
                <a:latin typeface="Corbel" panose="020B0503020204020204" pitchFamily="34" charset="0"/>
              </a:rPr>
              <a:t>Jump Ball:  One of three ways to get a dead ball live.  ONLY starts a game or overtime periods.</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38913" name="Text Box 1">
            <a:extLst>
              <a:ext uri="{FF2B5EF4-FFF2-40B4-BE49-F238E27FC236}">
                <a16:creationId xmlns:a16="http://schemas.microsoft.com/office/drawing/2014/main" id="{4E11130D-5B24-88AF-B2AF-A85F3B0EEE58}"/>
              </a:ext>
            </a:extLst>
          </p:cNvPr>
          <p:cNvSpPr txBox="1">
            <a:spLocks noChangeArrowheads="1"/>
          </p:cNvSpPr>
          <p:nvPr/>
        </p:nvSpPr>
        <p:spPr bwMode="auto">
          <a:xfrm>
            <a:off x="857250" y="3048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38914" name="Text Box 2">
            <a:extLst>
              <a:ext uri="{FF2B5EF4-FFF2-40B4-BE49-F238E27FC236}">
                <a16:creationId xmlns:a16="http://schemas.microsoft.com/office/drawing/2014/main" id="{8E870898-4B67-5102-9A5D-BF7AB2639A9E}"/>
              </a:ext>
            </a:extLst>
          </p:cNvPr>
          <p:cNvSpPr txBox="1">
            <a:spLocks noChangeArrowheads="1"/>
          </p:cNvSpPr>
          <p:nvPr/>
        </p:nvSpPr>
        <p:spPr bwMode="auto">
          <a:xfrm>
            <a:off x="855663" y="15240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marL="339725" indent="-134938">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000">
                <a:latin typeface="Corbel" panose="020B0503020204020204" pitchFamily="34" charset="0"/>
              </a:rPr>
              <a:t>Kicking the Ball:  It must be an INTENTIONAL ACT done with ANY part of the leg or foot.  You mostly see the defensive team kick the ball—the offense rarely violates the kicking rule!</a:t>
            </a:r>
          </a:p>
          <a:p>
            <a:pPr eaLnBrk="1">
              <a:lnSpc>
                <a:spcPct val="90000"/>
              </a:lnSpc>
              <a:spcBef>
                <a:spcPts val="1000"/>
              </a:spcBef>
              <a:buClr>
                <a:srgbClr val="A6B727"/>
              </a:buClr>
              <a:buFont typeface="Corbel" panose="020B0503020204020204" pitchFamily="34" charset="0"/>
              <a:buChar char="•"/>
            </a:pPr>
            <a:r>
              <a:rPr lang="en-US" altLang="en-US" sz="2000">
                <a:latin typeface="Corbel" panose="020B0503020204020204" pitchFamily="34" charset="0"/>
              </a:rPr>
              <a:t>Pass:  Ball movement by a player who throws, bats, or rolls the ball to another player</a:t>
            </a:r>
          </a:p>
          <a:p>
            <a:pPr eaLnBrk="1">
              <a:lnSpc>
                <a:spcPct val="90000"/>
              </a:lnSpc>
              <a:spcBef>
                <a:spcPts val="1000"/>
              </a:spcBef>
              <a:buClr>
                <a:srgbClr val="A6B727"/>
              </a:buClr>
              <a:buFont typeface="Corbel" panose="020B0503020204020204" pitchFamily="34" charset="0"/>
              <a:buChar char="•"/>
            </a:pPr>
            <a:r>
              <a:rPr lang="en-US" altLang="en-US" sz="2000">
                <a:latin typeface="Corbel" panose="020B0503020204020204" pitchFamily="34" charset="0"/>
              </a:rPr>
              <a:t>Penalties:  </a:t>
            </a:r>
          </a:p>
          <a:p>
            <a:pPr lvl="1" eaLnBrk="1">
              <a:lnSpc>
                <a:spcPct val="90000"/>
              </a:lnSpc>
              <a:spcBef>
                <a:spcPts val="150"/>
              </a:spcBef>
              <a:buClr>
                <a:srgbClr val="A6B727"/>
              </a:buClr>
              <a:buFont typeface="Corbel" panose="020B0503020204020204" pitchFamily="34" charset="0"/>
              <a:buChar char="•"/>
            </a:pPr>
            <a:r>
              <a:rPr lang="en-US" altLang="en-US">
                <a:latin typeface="Corbel" panose="020B0503020204020204" pitchFamily="34" charset="0"/>
              </a:rPr>
              <a:t>A.  Fouls are penalized by charging the offender for the illegal act and awarding of Free Throws or a throw-in</a:t>
            </a:r>
          </a:p>
          <a:p>
            <a:pPr lvl="1" eaLnBrk="1">
              <a:lnSpc>
                <a:spcPct val="90000"/>
              </a:lnSpc>
              <a:spcBef>
                <a:spcPts val="450"/>
              </a:spcBef>
              <a:buClr>
                <a:srgbClr val="A6B727"/>
              </a:buClr>
              <a:buFont typeface="Corbel" panose="020B0503020204020204" pitchFamily="34" charset="0"/>
              <a:buChar char="•"/>
            </a:pPr>
            <a:r>
              <a:rPr lang="en-US" altLang="en-US">
                <a:latin typeface="Corbel" panose="020B0503020204020204" pitchFamily="34" charset="0"/>
              </a:rPr>
              <a:t>B.  Violations are penalized by awarding the ball to the opponents for a throw in, or awarding of one or more points, or awarding of a substitute free throw.</a:t>
            </a:r>
          </a:p>
          <a:p>
            <a:pPr eaLnBrk="1">
              <a:lnSpc>
                <a:spcPct val="90000"/>
              </a:lnSpc>
              <a:spcBef>
                <a:spcPts val="1300"/>
              </a:spcBef>
              <a:buClr>
                <a:srgbClr val="A6B727"/>
              </a:buClr>
              <a:buFont typeface="Corbel" panose="020B0503020204020204" pitchFamily="34" charset="0"/>
              <a:buChar char="•"/>
            </a:pPr>
            <a:r>
              <a:rPr lang="en-US" altLang="en-US" sz="2000">
                <a:latin typeface="Corbel" panose="020B0503020204020204" pitchFamily="34" charset="0"/>
              </a:rPr>
              <a:t>Pivot:  Occurs when a player who is holding the ball steps once or more than once in any direction with one foot, while the</a:t>
            </a:r>
            <a:r>
              <a:rPr lang="en-US" altLang="en-US" sz="2000">
                <a:solidFill>
                  <a:srgbClr val="A6B727"/>
                </a:solidFill>
                <a:latin typeface="Corbel" panose="020B0503020204020204" pitchFamily="34" charset="0"/>
              </a:rPr>
              <a:t> other foot (pivot foot) remains at its point of contact on the floor</a:t>
            </a:r>
          </a:p>
          <a:p>
            <a:pPr marL="169863" eaLnBrk="1">
              <a:lnSpc>
                <a:spcPct val="90000"/>
              </a:lnSpc>
              <a:spcBef>
                <a:spcPts val="150"/>
              </a:spcBef>
              <a:buClrTx/>
              <a:buFontTx/>
              <a:buNone/>
            </a:pPr>
            <a:endParaRPr lang="en-US" altLang="en-US">
              <a:solidFill>
                <a:srgbClr val="A6B727"/>
              </a:solidFill>
              <a:latin typeface="Corbel" panose="020B0503020204020204" pitchFamily="34" charset="0"/>
            </a:endParaRPr>
          </a:p>
          <a:p>
            <a:pPr marL="169863" eaLnBrk="1">
              <a:lnSpc>
                <a:spcPct val="90000"/>
              </a:lnSpc>
              <a:spcBef>
                <a:spcPts val="1300"/>
              </a:spcBef>
              <a:buClrTx/>
              <a:buFontTx/>
              <a:buNone/>
            </a:pPr>
            <a:endParaRPr lang="en-US" altLang="en-US">
              <a:solidFill>
                <a:srgbClr val="A6B727"/>
              </a:solidFill>
              <a:latin typeface="Corbel" panose="020B0503020204020204" pitchFamily="34" charset="0"/>
            </a:endParaRP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39937" name="Text Box 1">
            <a:extLst>
              <a:ext uri="{FF2B5EF4-FFF2-40B4-BE49-F238E27FC236}">
                <a16:creationId xmlns:a16="http://schemas.microsoft.com/office/drawing/2014/main" id="{92C84542-B671-A9CC-A754-B5E4A08B9949}"/>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39938" name="Text Box 2">
            <a:extLst>
              <a:ext uri="{FF2B5EF4-FFF2-40B4-BE49-F238E27FC236}">
                <a16:creationId xmlns:a16="http://schemas.microsoft.com/office/drawing/2014/main" id="{43D372DF-B52E-B3D1-1CDE-E6A6B5FE5FC8}"/>
              </a:ext>
            </a:extLst>
          </p:cNvPr>
          <p:cNvSpPr txBox="1">
            <a:spLocks noChangeArrowheads="1"/>
          </p:cNvSpPr>
          <p:nvPr/>
        </p:nvSpPr>
        <p:spPr bwMode="auto">
          <a:xfrm>
            <a:off x="857250" y="2057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marL="339725" indent="-134938">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marL="542925"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000">
                <a:latin typeface="Corbel" panose="020B0503020204020204" pitchFamily="34" charset="0"/>
              </a:rPr>
              <a:t>Player Location:  Determined by where a player is touching the floor.  Used to determine in-bounds/out of bounds, backcourt/frontcourt, outside/inside the three point line.</a:t>
            </a:r>
          </a:p>
          <a:p>
            <a:pPr eaLnBrk="1">
              <a:lnSpc>
                <a:spcPct val="90000"/>
              </a:lnSpc>
              <a:buFont typeface="Corbel" panose="020B0503020204020204" pitchFamily="34" charset="0"/>
              <a:buChar char="•"/>
            </a:pPr>
            <a:r>
              <a:rPr lang="en-US" altLang="en-US" sz="2000" u="sng">
                <a:solidFill>
                  <a:srgbClr val="F59E00"/>
                </a:solidFill>
                <a:latin typeface="Corbel" panose="020B0503020204020204" pitchFamily="34" charset="0"/>
              </a:rPr>
              <a:t>Is this a backcourt violation?</a:t>
            </a:r>
          </a:p>
          <a:p>
            <a:pPr lvl="1" eaLnBrk="1">
              <a:lnSpc>
                <a:spcPct val="90000"/>
              </a:lnSpc>
              <a:spcBef>
                <a:spcPts val="150"/>
              </a:spcBef>
              <a:buClr>
                <a:srgbClr val="A6B727"/>
              </a:buClr>
              <a:buFont typeface="Corbel" panose="020B0503020204020204" pitchFamily="34" charset="0"/>
              <a:buChar char="•"/>
            </a:pPr>
            <a:r>
              <a:rPr lang="en-US" altLang="en-US">
                <a:latin typeface="Corbel" panose="020B0503020204020204" pitchFamily="34" charset="0"/>
              </a:rPr>
              <a:t>You are where you were until you get to where you were going</a:t>
            </a:r>
          </a:p>
          <a:p>
            <a:pPr lvl="2" eaLnBrk="1">
              <a:lnSpc>
                <a:spcPct val="90000"/>
              </a:lnSpc>
              <a:spcBef>
                <a:spcPts val="450"/>
              </a:spcBef>
              <a:buClr>
                <a:srgbClr val="A6B727"/>
              </a:buClr>
              <a:buFont typeface="Corbel" panose="020B0503020204020204" pitchFamily="34" charset="0"/>
              <a:buChar char="•"/>
            </a:pPr>
            <a:r>
              <a:rPr lang="en-US" altLang="en-US" sz="1600">
                <a:latin typeface="Corbel" panose="020B0503020204020204" pitchFamily="34" charset="0"/>
              </a:rPr>
              <a:t>Back court to front court and vice versa</a:t>
            </a:r>
          </a:p>
          <a:p>
            <a:pPr lvl="2" eaLnBrk="1">
              <a:lnSpc>
                <a:spcPct val="90000"/>
              </a:lnSpc>
              <a:spcBef>
                <a:spcPts val="450"/>
              </a:spcBef>
              <a:buClr>
                <a:srgbClr val="A6B727"/>
              </a:buClr>
              <a:buFont typeface="Corbel" panose="020B0503020204020204" pitchFamily="34" charset="0"/>
              <a:buChar char="•"/>
            </a:pPr>
            <a:r>
              <a:rPr lang="en-US" altLang="en-US" sz="1600">
                <a:latin typeface="Corbel" panose="020B0503020204020204" pitchFamily="34" charset="0"/>
              </a:rPr>
              <a:t>Out of bounds to in bounds and vice versa</a:t>
            </a:r>
          </a:p>
          <a:p>
            <a:pPr lvl="2" eaLnBrk="1">
              <a:lnSpc>
                <a:spcPct val="90000"/>
              </a:lnSpc>
              <a:spcBef>
                <a:spcPts val="450"/>
              </a:spcBef>
              <a:buClr>
                <a:srgbClr val="A6B727"/>
              </a:buClr>
              <a:buFont typeface="Corbel" panose="020B0503020204020204" pitchFamily="34" charset="0"/>
              <a:buChar char="•"/>
            </a:pPr>
            <a:r>
              <a:rPr lang="en-US" altLang="en-US" sz="1600">
                <a:latin typeface="Corbel" panose="020B0503020204020204" pitchFamily="34" charset="0"/>
              </a:rPr>
              <a:t>Behind the 3 point arc and vice versa</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40961" name="Text Box 1">
            <a:extLst>
              <a:ext uri="{FF2B5EF4-FFF2-40B4-BE49-F238E27FC236}">
                <a16:creationId xmlns:a16="http://schemas.microsoft.com/office/drawing/2014/main" id="{4F1553E8-388B-2B65-4D35-5FA524BABBE7}"/>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40962" name="Text Box 2">
            <a:extLst>
              <a:ext uri="{FF2B5EF4-FFF2-40B4-BE49-F238E27FC236}">
                <a16:creationId xmlns:a16="http://schemas.microsoft.com/office/drawing/2014/main" id="{E3970000-699B-E3E3-DB86-C3732C286094}"/>
              </a:ext>
            </a:extLst>
          </p:cNvPr>
          <p:cNvSpPr txBox="1">
            <a:spLocks noChangeArrowheads="1"/>
          </p:cNvSpPr>
          <p:nvPr/>
        </p:nvSpPr>
        <p:spPr bwMode="auto">
          <a:xfrm>
            <a:off x="998538" y="3429000"/>
            <a:ext cx="7407275" cy="2678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811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marL="339725" indent="-134938">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a:latin typeface="Corbel" panose="020B0503020204020204" pitchFamily="34" charset="0"/>
              </a:rPr>
              <a:t>Point of Interruption:  Method of resuming play after an inadvertent whistle, interrupted game, a correctable error, a double personal foul, double technical foul, or simultaneous foul.</a:t>
            </a:r>
          </a:p>
          <a:p>
            <a:pPr eaLnBrk="1">
              <a:lnSpc>
                <a:spcPct val="90000"/>
              </a:lnSpc>
              <a:spcBef>
                <a:spcPts val="1000"/>
              </a:spcBef>
              <a:buClr>
                <a:srgbClr val="A6B727"/>
              </a:buClr>
              <a:buFont typeface="Corbel" panose="020B0503020204020204" pitchFamily="34" charset="0"/>
              <a:buChar char="•"/>
            </a:pPr>
            <a:r>
              <a:rPr lang="en-US" altLang="en-US">
                <a:latin typeface="Corbel" panose="020B0503020204020204" pitchFamily="34" charset="0"/>
              </a:rPr>
              <a:t>Play is resumed by:</a:t>
            </a:r>
          </a:p>
          <a:p>
            <a:pPr lvl="1" eaLnBrk="1">
              <a:lnSpc>
                <a:spcPct val="90000"/>
              </a:lnSpc>
              <a:spcBef>
                <a:spcPts val="150"/>
              </a:spcBef>
              <a:buClr>
                <a:srgbClr val="A6B727"/>
              </a:buClr>
              <a:buFont typeface="Corbel" panose="020B0503020204020204" pitchFamily="34" charset="0"/>
              <a:buChar char="•"/>
            </a:pPr>
            <a:r>
              <a:rPr lang="en-US" altLang="en-US">
                <a:latin typeface="Corbel" panose="020B0503020204020204" pitchFamily="34" charset="0"/>
              </a:rPr>
              <a:t>Throw-in to the team last in control at the nearest spot of control</a:t>
            </a:r>
          </a:p>
          <a:p>
            <a:pPr lvl="1" eaLnBrk="1">
              <a:lnSpc>
                <a:spcPct val="90000"/>
              </a:lnSpc>
              <a:spcBef>
                <a:spcPts val="450"/>
              </a:spcBef>
              <a:buClr>
                <a:srgbClr val="A6B727"/>
              </a:buClr>
              <a:buFont typeface="Corbel" panose="020B0503020204020204" pitchFamily="34" charset="0"/>
              <a:buChar char="•"/>
            </a:pPr>
            <a:r>
              <a:rPr lang="en-US" altLang="en-US">
                <a:latin typeface="Corbel" panose="020B0503020204020204" pitchFamily="34" charset="0"/>
              </a:rPr>
              <a:t>A free-throw or throw-in when the interruption occurred, assuming the team is entitled to such</a:t>
            </a:r>
          </a:p>
          <a:p>
            <a:pPr lvl="1" eaLnBrk="1">
              <a:lnSpc>
                <a:spcPct val="90000"/>
              </a:lnSpc>
              <a:spcBef>
                <a:spcPts val="450"/>
              </a:spcBef>
              <a:buClr>
                <a:srgbClr val="A6B727"/>
              </a:buClr>
              <a:buFont typeface="Corbel" panose="020B0503020204020204" pitchFamily="34" charset="0"/>
              <a:buChar char="•"/>
            </a:pPr>
            <a:r>
              <a:rPr lang="en-US" altLang="en-US">
                <a:latin typeface="Corbel" panose="020B0503020204020204" pitchFamily="34" charset="0"/>
              </a:rPr>
              <a:t>An AP throw-in when no team is in control and no goal, infraction, nor end of period is involved</a:t>
            </a:r>
          </a:p>
        </p:txBody>
      </p:sp>
      <p:pic>
        <p:nvPicPr>
          <p:cNvPr id="40963" name="Picture 3">
            <a:extLst>
              <a:ext uri="{FF2B5EF4-FFF2-40B4-BE49-F238E27FC236}">
                <a16:creationId xmlns:a16="http://schemas.microsoft.com/office/drawing/2014/main" id="{EAA639A4-14D8-1797-1FE9-694851D4EE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0238" y="228600"/>
            <a:ext cx="4356100" cy="289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41985" name="Text Box 1">
            <a:extLst>
              <a:ext uri="{FF2B5EF4-FFF2-40B4-BE49-F238E27FC236}">
                <a16:creationId xmlns:a16="http://schemas.microsoft.com/office/drawing/2014/main" id="{0F54420C-2502-491E-9613-65F947BC47A7}"/>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41986" name="Text Box 2">
            <a:extLst>
              <a:ext uri="{FF2B5EF4-FFF2-40B4-BE49-F238E27FC236}">
                <a16:creationId xmlns:a16="http://schemas.microsoft.com/office/drawing/2014/main" id="{4B72EDA6-9E7A-570A-376D-16535BEE35CF}"/>
              </a:ext>
            </a:extLst>
          </p:cNvPr>
          <p:cNvSpPr txBox="1">
            <a:spLocks noChangeArrowheads="1"/>
          </p:cNvSpPr>
          <p:nvPr/>
        </p:nvSpPr>
        <p:spPr bwMode="auto">
          <a:xfrm>
            <a:off x="857250" y="2057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marL="339725" indent="-134938">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000">
                <a:latin typeface="Corbel" panose="020B0503020204020204" pitchFamily="34" charset="0"/>
              </a:rPr>
              <a:t>Rebounding:  An attempt to secure control of the ball after a try or tap.  </a:t>
            </a:r>
            <a:r>
              <a:rPr lang="en-US" altLang="en-US" sz="2000" u="sng">
                <a:latin typeface="Corbel" panose="020B0503020204020204" pitchFamily="34" charset="0"/>
              </a:rPr>
              <a:t>No team or player control </a:t>
            </a:r>
            <a:r>
              <a:rPr lang="en-US" altLang="en-US" sz="2000">
                <a:latin typeface="Corbel" panose="020B0503020204020204" pitchFamily="34" charset="0"/>
              </a:rPr>
              <a:t>during rebounding action.</a:t>
            </a:r>
          </a:p>
          <a:p>
            <a:pPr eaLnBrk="1">
              <a:lnSpc>
                <a:spcPct val="90000"/>
              </a:lnSpc>
              <a:spcBef>
                <a:spcPts val="1000"/>
              </a:spcBef>
              <a:buClr>
                <a:srgbClr val="A6B727"/>
              </a:buClr>
              <a:buFont typeface="Corbel" panose="020B0503020204020204" pitchFamily="34" charset="0"/>
              <a:buChar char="•"/>
            </a:pPr>
            <a:r>
              <a:rPr lang="en-US" altLang="en-US" sz="2000">
                <a:latin typeface="Corbel" panose="020B0503020204020204" pitchFamily="34" charset="0"/>
              </a:rPr>
              <a:t>Resumption of Play Procedure:  Method of Preventing Delay of Game by putting the ball back in play after a time out or after an intermission or when throw-in team does not make a thrower available</a:t>
            </a:r>
          </a:p>
          <a:p>
            <a:pPr lvl="1" eaLnBrk="1">
              <a:lnSpc>
                <a:spcPct val="90000"/>
              </a:lnSpc>
              <a:spcBef>
                <a:spcPts val="150"/>
              </a:spcBef>
              <a:buClr>
                <a:srgbClr val="A6B727"/>
              </a:buClr>
              <a:buFont typeface="Corbel" panose="020B0503020204020204" pitchFamily="34" charset="0"/>
              <a:buChar char="•"/>
            </a:pPr>
            <a:r>
              <a:rPr lang="en-US" altLang="en-US">
                <a:latin typeface="Corbel" panose="020B0503020204020204" pitchFamily="34" charset="0"/>
              </a:rPr>
              <a:t>Get both teams out of time out</a:t>
            </a:r>
          </a:p>
          <a:p>
            <a:pPr lvl="1" eaLnBrk="1">
              <a:lnSpc>
                <a:spcPct val="90000"/>
              </a:lnSpc>
              <a:spcBef>
                <a:spcPts val="450"/>
              </a:spcBef>
              <a:buClr>
                <a:srgbClr val="A6B727"/>
              </a:buClr>
              <a:buFont typeface="Corbel" panose="020B0503020204020204" pitchFamily="34" charset="0"/>
              <a:buChar char="•"/>
            </a:pPr>
            <a:r>
              <a:rPr lang="en-US" altLang="en-US">
                <a:latin typeface="Corbel" panose="020B0503020204020204" pitchFamily="34" charset="0"/>
              </a:rPr>
              <a:t>Whistle</a:t>
            </a:r>
          </a:p>
          <a:p>
            <a:pPr lvl="1" eaLnBrk="1">
              <a:lnSpc>
                <a:spcPct val="90000"/>
              </a:lnSpc>
              <a:spcBef>
                <a:spcPts val="450"/>
              </a:spcBef>
              <a:buClr>
                <a:srgbClr val="A6B727"/>
              </a:buClr>
              <a:buFont typeface="Corbel" panose="020B0503020204020204" pitchFamily="34" charset="0"/>
              <a:buChar char="•"/>
            </a:pPr>
            <a:r>
              <a:rPr lang="en-US" altLang="en-US">
                <a:latin typeface="Corbel" panose="020B0503020204020204" pitchFamily="34" charset="0"/>
              </a:rPr>
              <a:t>Ball on ground and start 5 second count</a:t>
            </a:r>
          </a:p>
          <a:p>
            <a:pPr lvl="1" eaLnBrk="1">
              <a:lnSpc>
                <a:spcPct val="90000"/>
              </a:lnSpc>
              <a:spcBef>
                <a:spcPts val="450"/>
              </a:spcBef>
              <a:buClr>
                <a:srgbClr val="A6B727"/>
              </a:buClr>
              <a:buFont typeface="Corbel" panose="020B0503020204020204" pitchFamily="34" charset="0"/>
              <a:buChar char="•"/>
            </a:pPr>
            <a:r>
              <a:rPr lang="en-US" altLang="en-US">
                <a:latin typeface="Corbel" panose="020B0503020204020204" pitchFamily="34" charset="0"/>
              </a:rPr>
              <a:t>Give Team B same opportunity</a:t>
            </a:r>
          </a:p>
          <a:p>
            <a:pPr lvl="1" eaLnBrk="1">
              <a:lnSpc>
                <a:spcPct val="90000"/>
              </a:lnSpc>
              <a:spcBef>
                <a:spcPts val="450"/>
              </a:spcBef>
              <a:buClr>
                <a:srgbClr val="A6B727"/>
              </a:buClr>
              <a:buFont typeface="Corbel" panose="020B0503020204020204" pitchFamily="34" charset="0"/>
              <a:buChar char="•"/>
            </a:pPr>
            <a:r>
              <a:rPr lang="en-US" altLang="en-US">
                <a:latin typeface="Corbel" panose="020B0503020204020204" pitchFamily="34" charset="0"/>
              </a:rPr>
              <a:t>Technical Fouls follow</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43009" name="Text Box 1">
            <a:extLst>
              <a:ext uri="{FF2B5EF4-FFF2-40B4-BE49-F238E27FC236}">
                <a16:creationId xmlns:a16="http://schemas.microsoft.com/office/drawing/2014/main" id="{0DB0C180-392F-C980-063D-8897AB0C92A8}"/>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43010" name="Text Box 2">
            <a:extLst>
              <a:ext uri="{FF2B5EF4-FFF2-40B4-BE49-F238E27FC236}">
                <a16:creationId xmlns:a16="http://schemas.microsoft.com/office/drawing/2014/main" id="{90C5694F-2BCE-1EF4-C0DC-A6D25651F2B3}"/>
              </a:ext>
            </a:extLst>
          </p:cNvPr>
          <p:cNvSpPr txBox="1">
            <a:spLocks noChangeArrowheads="1"/>
          </p:cNvSpPr>
          <p:nvPr/>
        </p:nvSpPr>
        <p:spPr bwMode="auto">
          <a:xfrm>
            <a:off x="857250" y="2057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811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marL="339725" indent="-134938">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800" u="sng">
                <a:solidFill>
                  <a:srgbClr val="F59E00"/>
                </a:solidFill>
                <a:latin typeface="Corbel" panose="020B0503020204020204" pitchFamily="34" charset="0"/>
              </a:rPr>
              <a:t>Screen</a:t>
            </a:r>
            <a:r>
              <a:rPr lang="en-US" altLang="en-US" sz="2800">
                <a:latin typeface="Corbel" panose="020B0503020204020204" pitchFamily="34" charset="0"/>
              </a:rPr>
              <a:t>:  Legal action by a player, who, without causing contact, delays or prevents an opponent from reaching a desired position.</a:t>
            </a:r>
          </a:p>
          <a:p>
            <a:pPr eaLnBrk="1">
              <a:lnSpc>
                <a:spcPct val="90000"/>
              </a:lnSpc>
              <a:spcBef>
                <a:spcPts val="1000"/>
              </a:spcBef>
              <a:buClr>
                <a:srgbClr val="A6B727"/>
              </a:buClr>
              <a:buFont typeface="Corbel" panose="020B0503020204020204" pitchFamily="34" charset="0"/>
              <a:buChar char="•"/>
            </a:pPr>
            <a:r>
              <a:rPr lang="en-US" altLang="en-US" sz="2800">
                <a:latin typeface="Corbel" panose="020B0503020204020204" pitchFamily="34" charset="0"/>
              </a:rPr>
              <a:t>Legal Screens:</a:t>
            </a:r>
          </a:p>
          <a:p>
            <a:pPr lvl="1" eaLnBrk="1">
              <a:lnSpc>
                <a:spcPct val="90000"/>
              </a:lnSpc>
              <a:spcBef>
                <a:spcPts val="150"/>
              </a:spcBef>
              <a:buClr>
                <a:srgbClr val="A6B727"/>
              </a:buClr>
              <a:buFont typeface="Corbel" panose="020B0503020204020204" pitchFamily="34" charset="0"/>
              <a:buChar char="•"/>
            </a:pPr>
            <a:r>
              <a:rPr lang="en-US" altLang="en-US" sz="2400">
                <a:latin typeface="Corbel" panose="020B0503020204020204" pitchFamily="34" charset="0"/>
              </a:rPr>
              <a:t>May face any direction</a:t>
            </a:r>
          </a:p>
          <a:p>
            <a:pPr lvl="1" eaLnBrk="1">
              <a:lnSpc>
                <a:spcPct val="90000"/>
              </a:lnSpc>
              <a:spcBef>
                <a:spcPts val="450"/>
              </a:spcBef>
              <a:buClr>
                <a:srgbClr val="A6B727"/>
              </a:buClr>
              <a:buFont typeface="Corbel" panose="020B0503020204020204" pitchFamily="34" charset="0"/>
              <a:buChar char="•"/>
            </a:pPr>
            <a:r>
              <a:rPr lang="en-US" altLang="en-US" sz="2400">
                <a:latin typeface="Corbel" panose="020B0503020204020204" pitchFamily="34" charset="0"/>
              </a:rPr>
              <a:t>Time and distance are relevant</a:t>
            </a:r>
          </a:p>
          <a:p>
            <a:pPr lvl="1" eaLnBrk="1">
              <a:lnSpc>
                <a:spcPct val="90000"/>
              </a:lnSpc>
              <a:spcBef>
                <a:spcPts val="450"/>
              </a:spcBef>
              <a:buClr>
                <a:srgbClr val="A6B727"/>
              </a:buClr>
              <a:buFont typeface="Corbel" panose="020B0503020204020204" pitchFamily="34" charset="0"/>
              <a:buChar char="•"/>
            </a:pPr>
            <a:r>
              <a:rPr lang="en-US" altLang="en-US" sz="2400">
                <a:latin typeface="Corbel" panose="020B0503020204020204" pitchFamily="34" charset="0"/>
              </a:rPr>
              <a:t>Screener must be stationary, except when both are moving in the same path and direction</a:t>
            </a:r>
          </a:p>
          <a:p>
            <a:pPr lvl="1" eaLnBrk="1">
              <a:lnSpc>
                <a:spcPct val="90000"/>
              </a:lnSpc>
              <a:spcBef>
                <a:spcPts val="450"/>
              </a:spcBef>
              <a:buClr>
                <a:srgbClr val="A6B727"/>
              </a:buClr>
              <a:buFont typeface="Corbel" panose="020B0503020204020204" pitchFamily="34" charset="0"/>
              <a:buChar char="•"/>
            </a:pPr>
            <a:r>
              <a:rPr lang="en-US" altLang="en-US" sz="2400">
                <a:latin typeface="Corbel" panose="020B0503020204020204" pitchFamily="34" charset="0"/>
              </a:rPr>
              <a:t>Screener must stay within his vertical plane with a stance shoulders wide</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7169" name="Text Box 1">
            <a:extLst>
              <a:ext uri="{FF2B5EF4-FFF2-40B4-BE49-F238E27FC236}">
                <a16:creationId xmlns:a16="http://schemas.microsoft.com/office/drawing/2014/main" id="{438DC537-8A06-DADD-7DB7-8B2A34F06970}"/>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7170" name="Text Box 2">
            <a:extLst>
              <a:ext uri="{FF2B5EF4-FFF2-40B4-BE49-F238E27FC236}">
                <a16:creationId xmlns:a16="http://schemas.microsoft.com/office/drawing/2014/main" id="{54BDE939-B33B-6673-9761-D9CD7B0D1382}"/>
              </a:ext>
            </a:extLst>
          </p:cNvPr>
          <p:cNvSpPr txBox="1">
            <a:spLocks noChangeArrowheads="1"/>
          </p:cNvSpPr>
          <p:nvPr/>
        </p:nvSpPr>
        <p:spPr bwMode="auto">
          <a:xfrm>
            <a:off x="857250" y="2057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marL="339725" indent="-134938">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000">
                <a:latin typeface="Corbel" panose="020B0503020204020204" pitchFamily="34" charset="0"/>
              </a:rPr>
              <a:t>Sec 4  Ball Location</a:t>
            </a:r>
          </a:p>
          <a:p>
            <a:pPr lvl="1" eaLnBrk="1">
              <a:lnSpc>
                <a:spcPct val="90000"/>
              </a:lnSpc>
              <a:spcBef>
                <a:spcPts val="150"/>
              </a:spcBef>
              <a:buClr>
                <a:srgbClr val="A6B727"/>
              </a:buClr>
              <a:buFont typeface="Corbel" panose="020B0503020204020204" pitchFamily="34" charset="0"/>
              <a:buChar char="•"/>
            </a:pPr>
            <a:r>
              <a:rPr lang="en-US" altLang="en-US">
                <a:latin typeface="Corbel" panose="020B0503020204020204" pitchFamily="34" charset="0"/>
              </a:rPr>
              <a:t>A.  The ball which is in contact with a player or with the court is in the backcourt if either the ball or the player is touching the backcourt.  The ball continues to be in the backcourt until the player and the ball have gained frontcourt status</a:t>
            </a:r>
            <a:r>
              <a:rPr lang="en-US" altLang="en-US">
                <a:solidFill>
                  <a:srgbClr val="A6B727"/>
                </a:solidFill>
                <a:latin typeface="Corbel" panose="020B0503020204020204" pitchFamily="34" charset="0"/>
              </a:rPr>
              <a:t>. (see B, C, D  for ball location status)</a:t>
            </a:r>
          </a:p>
        </p:txBody>
      </p:sp>
      <p:pic>
        <p:nvPicPr>
          <p:cNvPr id="7171" name="Picture 3">
            <a:extLst>
              <a:ext uri="{FF2B5EF4-FFF2-40B4-BE49-F238E27FC236}">
                <a16:creationId xmlns:a16="http://schemas.microsoft.com/office/drawing/2014/main" id="{90A37889-8CF7-7EA4-1B3B-0D1EE089B5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82588"/>
            <a:ext cx="1779588" cy="1936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2" name="Picture 4">
            <a:extLst>
              <a:ext uri="{FF2B5EF4-FFF2-40B4-BE49-F238E27FC236}">
                <a16:creationId xmlns:a16="http://schemas.microsoft.com/office/drawing/2014/main" id="{089B658D-A4B2-70CF-FBDB-196C551012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810000"/>
            <a:ext cx="1903413" cy="2227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3" name="Picture 5">
            <a:extLst>
              <a:ext uri="{FF2B5EF4-FFF2-40B4-BE49-F238E27FC236}">
                <a16:creationId xmlns:a16="http://schemas.microsoft.com/office/drawing/2014/main" id="{B20B645D-9FFD-A6E7-8A44-0321B08CB7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 y="3424238"/>
            <a:ext cx="4648200" cy="3089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44033" name="Text Box 1">
            <a:extLst>
              <a:ext uri="{FF2B5EF4-FFF2-40B4-BE49-F238E27FC236}">
                <a16:creationId xmlns:a16="http://schemas.microsoft.com/office/drawing/2014/main" id="{1D99F2A5-83B8-F89A-99DB-27CAD296052F}"/>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44034" name="Text Box 2">
            <a:extLst>
              <a:ext uri="{FF2B5EF4-FFF2-40B4-BE49-F238E27FC236}">
                <a16:creationId xmlns:a16="http://schemas.microsoft.com/office/drawing/2014/main" id="{B0FE1CDB-1006-4D5C-8D5D-9FD28A040EBA}"/>
              </a:ext>
            </a:extLst>
          </p:cNvPr>
          <p:cNvSpPr txBox="1">
            <a:spLocks noChangeArrowheads="1"/>
          </p:cNvSpPr>
          <p:nvPr/>
        </p:nvSpPr>
        <p:spPr bwMode="auto">
          <a:xfrm>
            <a:off x="857250" y="2057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000">
                <a:latin typeface="Corbel" panose="020B0503020204020204" pitchFamily="34" charset="0"/>
              </a:rPr>
              <a:t>When Screening a stationary opponent within his visual field (front or side), screener can be anywhere short of contact.</a:t>
            </a:r>
          </a:p>
          <a:p>
            <a:pPr eaLnBrk="1">
              <a:lnSpc>
                <a:spcPct val="90000"/>
              </a:lnSpc>
              <a:spcBef>
                <a:spcPts val="1000"/>
              </a:spcBef>
              <a:buClr>
                <a:srgbClr val="A6B727"/>
              </a:buClr>
              <a:buFont typeface="Corbel" panose="020B0503020204020204" pitchFamily="34" charset="0"/>
              <a:buChar char="•"/>
            </a:pPr>
            <a:r>
              <a:rPr lang="en-US" altLang="en-US" sz="2000">
                <a:latin typeface="Corbel" panose="020B0503020204020204" pitchFamily="34" charset="0"/>
              </a:rPr>
              <a:t>When screening a stationary opponent from behind (outside visual field), must allow one step backward without contact.</a:t>
            </a:r>
          </a:p>
          <a:p>
            <a:pPr eaLnBrk="1">
              <a:lnSpc>
                <a:spcPct val="90000"/>
              </a:lnSpc>
              <a:spcBef>
                <a:spcPts val="1000"/>
              </a:spcBef>
              <a:buClr>
                <a:srgbClr val="A6B727"/>
              </a:buClr>
              <a:buFont typeface="Corbel" panose="020B0503020204020204" pitchFamily="34" charset="0"/>
              <a:buChar char="•"/>
            </a:pPr>
            <a:r>
              <a:rPr lang="en-US" altLang="en-US" sz="2000">
                <a:latin typeface="Corbel" panose="020B0503020204020204" pitchFamily="34" charset="0"/>
              </a:rPr>
              <a:t>When screening a moving opponent, must allow time and distance to avoid contact.</a:t>
            </a:r>
          </a:p>
          <a:p>
            <a:pPr eaLnBrk="1">
              <a:lnSpc>
                <a:spcPct val="90000"/>
              </a:lnSpc>
              <a:spcBef>
                <a:spcPts val="1000"/>
              </a:spcBef>
              <a:buClr>
                <a:srgbClr val="A6B727"/>
              </a:buClr>
              <a:buFont typeface="Corbel" panose="020B0503020204020204" pitchFamily="34" charset="0"/>
              <a:buChar char="•"/>
            </a:pPr>
            <a:r>
              <a:rPr lang="en-US" altLang="en-US" sz="2000">
                <a:latin typeface="Corbel" panose="020B0503020204020204" pitchFamily="34" charset="0"/>
              </a:rPr>
              <a:t>When the screener INITIATES contact, a foul shall be called for an illegal screen (Block Signal for defense, Player Control Signal for Offense)</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45057" name="Text Box 1">
            <a:extLst>
              <a:ext uri="{FF2B5EF4-FFF2-40B4-BE49-F238E27FC236}">
                <a16:creationId xmlns:a16="http://schemas.microsoft.com/office/drawing/2014/main" id="{427C6B7F-091F-B87D-5F94-81ABC014CFA5}"/>
              </a:ext>
            </a:extLst>
          </p:cNvPr>
          <p:cNvSpPr txBox="1">
            <a:spLocks noChangeArrowheads="1"/>
          </p:cNvSpPr>
          <p:nvPr/>
        </p:nvSpPr>
        <p:spPr bwMode="auto">
          <a:xfrm>
            <a:off x="838200" y="3810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45058" name="Text Box 2">
            <a:extLst>
              <a:ext uri="{FF2B5EF4-FFF2-40B4-BE49-F238E27FC236}">
                <a16:creationId xmlns:a16="http://schemas.microsoft.com/office/drawing/2014/main" id="{231BB39F-FC83-21D4-B98C-FC9783C065F0}"/>
              </a:ext>
            </a:extLst>
          </p:cNvPr>
          <p:cNvSpPr txBox="1">
            <a:spLocks noChangeArrowheads="1"/>
          </p:cNvSpPr>
          <p:nvPr/>
        </p:nvSpPr>
        <p:spPr bwMode="auto">
          <a:xfrm>
            <a:off x="846138" y="16002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marL="339725" indent="-134938">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000" b="1">
                <a:latin typeface="Corbel" panose="020B0503020204020204" pitchFamily="34" charset="0"/>
              </a:rPr>
              <a:t>Act of Shooting</a:t>
            </a:r>
            <a:r>
              <a:rPr lang="en-US" altLang="en-US" sz="2000">
                <a:latin typeface="Corbel" panose="020B0503020204020204" pitchFamily="34" charset="0"/>
              </a:rPr>
              <a:t>:  Begins with the start of the try or tap and ends when the ball is clearly in flight and includes the airborne shooter.  Only has relevance when the defense fouls.</a:t>
            </a:r>
          </a:p>
          <a:p>
            <a:pPr eaLnBrk="1">
              <a:lnSpc>
                <a:spcPct val="90000"/>
              </a:lnSpc>
              <a:spcBef>
                <a:spcPts val="1000"/>
              </a:spcBef>
              <a:buClr>
                <a:srgbClr val="A6B727"/>
              </a:buClr>
              <a:buFont typeface="Corbel" panose="020B0503020204020204" pitchFamily="34" charset="0"/>
              <a:buChar char="•"/>
            </a:pPr>
            <a:r>
              <a:rPr lang="en-US" altLang="en-US" sz="2000" b="1">
                <a:latin typeface="Corbel" panose="020B0503020204020204" pitchFamily="34" charset="0"/>
              </a:rPr>
              <a:t>Try</a:t>
            </a:r>
            <a:r>
              <a:rPr lang="en-US" altLang="en-US" sz="2000">
                <a:latin typeface="Corbel" panose="020B0503020204020204" pitchFamily="34" charset="0"/>
              </a:rPr>
              <a:t>:  This is when a player attempts to throw the ball into his own basket.  </a:t>
            </a:r>
          </a:p>
          <a:p>
            <a:pPr lvl="1" eaLnBrk="1">
              <a:lnSpc>
                <a:spcPct val="90000"/>
              </a:lnSpc>
              <a:spcBef>
                <a:spcPts val="150"/>
              </a:spcBef>
              <a:buClr>
                <a:srgbClr val="A6B727"/>
              </a:buClr>
              <a:buFont typeface="Corbel" panose="020B0503020204020204" pitchFamily="34" charset="0"/>
              <a:buChar char="•"/>
            </a:pPr>
            <a:r>
              <a:rPr lang="en-US" altLang="en-US">
                <a:latin typeface="Corbel" panose="020B0503020204020204" pitchFamily="34" charset="0"/>
              </a:rPr>
              <a:t>Important to know when there is a foul by the defense.  Player does not actually have to release the ball, as a foul may prevent this.</a:t>
            </a:r>
          </a:p>
          <a:p>
            <a:pPr lvl="1" eaLnBrk="1">
              <a:lnSpc>
                <a:spcPct val="90000"/>
              </a:lnSpc>
              <a:spcBef>
                <a:spcPts val="450"/>
              </a:spcBef>
              <a:buClr>
                <a:srgbClr val="A6B727"/>
              </a:buClr>
              <a:buFont typeface="Corbel" panose="020B0503020204020204" pitchFamily="34" charset="0"/>
              <a:buChar char="•"/>
            </a:pPr>
            <a:r>
              <a:rPr lang="en-US" altLang="en-US">
                <a:latin typeface="Corbel" panose="020B0503020204020204" pitchFamily="34" charset="0"/>
              </a:rPr>
              <a:t>Starts when a player begins the habitual motion (gather) that precedes the release of the ball..</a:t>
            </a:r>
          </a:p>
          <a:p>
            <a:pPr lvl="1" eaLnBrk="1">
              <a:lnSpc>
                <a:spcPct val="90000"/>
              </a:lnSpc>
              <a:spcBef>
                <a:spcPts val="450"/>
              </a:spcBef>
              <a:buClr>
                <a:srgbClr val="A6B727"/>
              </a:buClr>
              <a:buFont typeface="Corbel" panose="020B0503020204020204" pitchFamily="34" charset="0"/>
              <a:buChar char="•"/>
            </a:pPr>
            <a:r>
              <a:rPr lang="en-US" altLang="en-US">
                <a:latin typeface="Corbel" panose="020B0503020204020204" pitchFamily="34" charset="0"/>
              </a:rPr>
              <a:t>Try ends when the throw is successful, when it becomes certain the throw is unsuccessful, when the ball touches the floor,  or when the ball becomes dead.</a:t>
            </a:r>
          </a:p>
          <a:p>
            <a:pPr eaLnBrk="1">
              <a:lnSpc>
                <a:spcPct val="90000"/>
              </a:lnSpc>
              <a:spcBef>
                <a:spcPts val="1300"/>
              </a:spcBef>
              <a:buClr>
                <a:srgbClr val="A6B727"/>
              </a:buClr>
              <a:buFont typeface="Corbel" panose="020B0503020204020204" pitchFamily="34" charset="0"/>
              <a:buChar char="•"/>
            </a:pPr>
            <a:r>
              <a:rPr lang="en-US" altLang="en-US" sz="2000">
                <a:latin typeface="Corbel" panose="020B0503020204020204" pitchFamily="34" charset="0"/>
              </a:rPr>
              <a:t>Tap:  Contacting the ball with any part of the players hand in an attempt to direct the ball into the goal.</a:t>
            </a:r>
          </a:p>
          <a:p>
            <a:pPr lvl="1" eaLnBrk="1">
              <a:lnSpc>
                <a:spcPct val="90000"/>
              </a:lnSpc>
              <a:spcBef>
                <a:spcPts val="150"/>
              </a:spcBef>
              <a:buClr>
                <a:srgbClr val="A6B727"/>
              </a:buClr>
              <a:buFont typeface="Corbel" panose="020B0503020204020204" pitchFamily="34" charset="0"/>
              <a:buChar char="•"/>
            </a:pPr>
            <a:r>
              <a:rPr lang="en-US" altLang="en-US">
                <a:latin typeface="Corbel" panose="020B0503020204020204" pitchFamily="34" charset="0"/>
              </a:rPr>
              <a:t>Starts when the player touches the ball and ends the same as a try.</a:t>
            </a:r>
          </a:p>
          <a:p>
            <a:pPr marL="169863" eaLnBrk="1">
              <a:lnSpc>
                <a:spcPct val="90000"/>
              </a:lnSpc>
              <a:spcBef>
                <a:spcPts val="1300"/>
              </a:spcBef>
              <a:buClrTx/>
              <a:buFontTx/>
              <a:buNone/>
            </a:pPr>
            <a:endParaRPr lang="en-US" altLang="en-US" sz="2000">
              <a:solidFill>
                <a:srgbClr val="A6B727"/>
              </a:solidFill>
              <a:latin typeface="Corbel" panose="020B0503020204020204" pitchFamily="34" charset="0"/>
            </a:endParaRPr>
          </a:p>
          <a:p>
            <a:pPr marL="169863" eaLnBrk="1">
              <a:lnSpc>
                <a:spcPct val="90000"/>
              </a:lnSpc>
              <a:spcBef>
                <a:spcPts val="150"/>
              </a:spcBef>
              <a:buClrTx/>
              <a:buFontTx/>
              <a:buNone/>
            </a:pPr>
            <a:endParaRPr lang="en-US" altLang="en-US">
              <a:solidFill>
                <a:srgbClr val="A6B727"/>
              </a:solidFill>
              <a:latin typeface="Corbel" panose="020B0503020204020204" pitchFamily="34" charset="0"/>
            </a:endParaRPr>
          </a:p>
          <a:p>
            <a:pPr marL="169863" eaLnBrk="1">
              <a:lnSpc>
                <a:spcPct val="90000"/>
              </a:lnSpc>
              <a:spcBef>
                <a:spcPts val="1300"/>
              </a:spcBef>
              <a:buClrTx/>
              <a:buFontTx/>
              <a:buNone/>
            </a:pPr>
            <a:endParaRPr lang="en-US" altLang="en-US">
              <a:solidFill>
                <a:srgbClr val="A6B727"/>
              </a:solidFill>
              <a:latin typeface="Corbel" panose="020B0503020204020204" pitchFamily="34" charset="0"/>
            </a:endParaRP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46081" name="Text Box 1">
            <a:extLst>
              <a:ext uri="{FF2B5EF4-FFF2-40B4-BE49-F238E27FC236}">
                <a16:creationId xmlns:a16="http://schemas.microsoft.com/office/drawing/2014/main" id="{C34E5B95-6A8F-D3BA-0638-A06ADF70B486}"/>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46082" name="Text Box 2">
            <a:extLst>
              <a:ext uri="{FF2B5EF4-FFF2-40B4-BE49-F238E27FC236}">
                <a16:creationId xmlns:a16="http://schemas.microsoft.com/office/drawing/2014/main" id="{798CDCCD-D700-BAA0-BA13-487FAB84678E}"/>
              </a:ext>
            </a:extLst>
          </p:cNvPr>
          <p:cNvSpPr txBox="1">
            <a:spLocks noChangeArrowheads="1"/>
          </p:cNvSpPr>
          <p:nvPr/>
        </p:nvSpPr>
        <p:spPr bwMode="auto">
          <a:xfrm>
            <a:off x="857250" y="2057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marL="339725" indent="-134938">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marL="542925"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000">
                <a:latin typeface="Corbel" panose="020B0503020204020204" pitchFamily="34" charset="0"/>
              </a:rPr>
              <a:t>Throw-in:  A method of getting the ball in play from out of bounds.</a:t>
            </a:r>
          </a:p>
          <a:p>
            <a:pPr lvl="1" eaLnBrk="1">
              <a:lnSpc>
                <a:spcPct val="90000"/>
              </a:lnSpc>
              <a:spcBef>
                <a:spcPts val="150"/>
              </a:spcBef>
              <a:buClr>
                <a:srgbClr val="A6B727"/>
              </a:buClr>
              <a:buFont typeface="Corbel" panose="020B0503020204020204" pitchFamily="34" charset="0"/>
              <a:buChar char="•"/>
            </a:pPr>
            <a:r>
              <a:rPr lang="en-US" altLang="en-US">
                <a:latin typeface="Corbel" panose="020B0503020204020204" pitchFamily="34" charset="0"/>
              </a:rPr>
              <a:t>Throw-in and Count begin when the ball is at the disposal of the thrower.</a:t>
            </a:r>
          </a:p>
          <a:p>
            <a:pPr lvl="1" eaLnBrk="1">
              <a:lnSpc>
                <a:spcPct val="90000"/>
              </a:lnSpc>
              <a:spcBef>
                <a:spcPts val="450"/>
              </a:spcBef>
              <a:buClr>
                <a:srgbClr val="A6B727"/>
              </a:buClr>
              <a:buFont typeface="Corbel" panose="020B0503020204020204" pitchFamily="34" charset="0"/>
              <a:buChar char="•"/>
            </a:pPr>
            <a:r>
              <a:rPr lang="en-US" altLang="en-US">
                <a:latin typeface="Corbel" panose="020B0503020204020204" pitchFamily="34" charset="0"/>
              </a:rPr>
              <a:t>Throw-in Count ends when the ball is released and goes directly onto the court.</a:t>
            </a:r>
          </a:p>
          <a:p>
            <a:pPr lvl="1" eaLnBrk="1">
              <a:lnSpc>
                <a:spcPct val="90000"/>
              </a:lnSpc>
              <a:spcBef>
                <a:spcPts val="450"/>
              </a:spcBef>
              <a:buClr>
                <a:srgbClr val="A6B727"/>
              </a:buClr>
              <a:buFont typeface="Corbel" panose="020B0503020204020204" pitchFamily="34" charset="0"/>
              <a:buChar char="•"/>
            </a:pPr>
            <a:r>
              <a:rPr lang="en-US" altLang="en-US">
                <a:latin typeface="Corbel" panose="020B0503020204020204" pitchFamily="34" charset="0"/>
              </a:rPr>
              <a:t>Throw-in ends:</a:t>
            </a:r>
          </a:p>
          <a:p>
            <a:pPr lvl="2" eaLnBrk="1">
              <a:lnSpc>
                <a:spcPct val="90000"/>
              </a:lnSpc>
              <a:spcBef>
                <a:spcPts val="450"/>
              </a:spcBef>
              <a:buClr>
                <a:srgbClr val="A6B727"/>
              </a:buClr>
              <a:buFont typeface="Corbel" panose="020B0503020204020204" pitchFamily="34" charset="0"/>
              <a:buChar char="•"/>
            </a:pPr>
            <a:r>
              <a:rPr lang="en-US" altLang="en-US" sz="1600">
                <a:latin typeface="Corbel" panose="020B0503020204020204" pitchFamily="34" charset="0"/>
              </a:rPr>
              <a:t>When the ball is legally touched by an in-bounds player</a:t>
            </a:r>
          </a:p>
          <a:p>
            <a:pPr lvl="2" eaLnBrk="1">
              <a:lnSpc>
                <a:spcPct val="90000"/>
              </a:lnSpc>
              <a:spcBef>
                <a:spcPts val="450"/>
              </a:spcBef>
              <a:buClr>
                <a:srgbClr val="A6B727"/>
              </a:buClr>
              <a:buFont typeface="Corbel" panose="020B0503020204020204" pitchFamily="34" charset="0"/>
              <a:buChar char="•"/>
            </a:pPr>
            <a:r>
              <a:rPr lang="en-US" altLang="en-US" sz="1600">
                <a:latin typeface="Corbel" panose="020B0503020204020204" pitchFamily="34" charset="0"/>
              </a:rPr>
              <a:t>When the ball  touches or is touched by a player out of bounds</a:t>
            </a:r>
          </a:p>
          <a:p>
            <a:pPr lvl="2" eaLnBrk="1">
              <a:lnSpc>
                <a:spcPct val="90000"/>
              </a:lnSpc>
              <a:spcBef>
                <a:spcPts val="450"/>
              </a:spcBef>
              <a:buClr>
                <a:srgbClr val="A6B727"/>
              </a:buClr>
              <a:buFont typeface="Corbel" panose="020B0503020204020204" pitchFamily="34" charset="0"/>
              <a:buChar char="•"/>
            </a:pPr>
            <a:r>
              <a:rPr lang="en-US" altLang="en-US" sz="1600">
                <a:latin typeface="Corbel" panose="020B0503020204020204" pitchFamily="34" charset="0"/>
              </a:rPr>
              <a:t>When the throw-in team violates. </a:t>
            </a:r>
          </a:p>
          <a:p>
            <a:pPr lvl="1" eaLnBrk="1">
              <a:lnSpc>
                <a:spcPct val="90000"/>
              </a:lnSpc>
              <a:spcBef>
                <a:spcPts val="450"/>
              </a:spcBef>
              <a:buClr>
                <a:srgbClr val="A6B727"/>
              </a:buClr>
              <a:buFont typeface="Corbel" panose="020B0503020204020204" pitchFamily="34" charset="0"/>
              <a:buChar char="•"/>
            </a:pPr>
            <a:r>
              <a:rPr lang="en-US" altLang="en-US" b="1">
                <a:latin typeface="Corbel" panose="020B0503020204020204" pitchFamily="34" charset="0"/>
              </a:rPr>
              <a:t>There is Team Control during a throw-in!</a:t>
            </a:r>
          </a:p>
          <a:p>
            <a:pPr eaLnBrk="1">
              <a:lnSpc>
                <a:spcPct val="90000"/>
              </a:lnSpc>
              <a:spcBef>
                <a:spcPts val="1300"/>
              </a:spcBef>
              <a:buClr>
                <a:srgbClr val="A6B727"/>
              </a:buClr>
              <a:buFont typeface="Corbel" panose="020B0503020204020204" pitchFamily="34" charset="0"/>
              <a:buChar char="•"/>
            </a:pPr>
            <a:r>
              <a:rPr lang="en-US" altLang="en-US" sz="2000">
                <a:latin typeface="Corbel" panose="020B0503020204020204" pitchFamily="34" charset="0"/>
              </a:rPr>
              <a:t>Throw-in Spot:  3 feet wide, no depth limitation.  Official signals the spot before disposal of the ball to a thrower.  Thrower shall keep one foot on or over the spot until the ball is released.</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47105" name="Text Box 1">
            <a:extLst>
              <a:ext uri="{FF2B5EF4-FFF2-40B4-BE49-F238E27FC236}">
                <a16:creationId xmlns:a16="http://schemas.microsoft.com/office/drawing/2014/main" id="{516E861F-3B24-42A6-672C-30CF1FCF0940}"/>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47106" name="Text Box 2">
            <a:extLst>
              <a:ext uri="{FF2B5EF4-FFF2-40B4-BE49-F238E27FC236}">
                <a16:creationId xmlns:a16="http://schemas.microsoft.com/office/drawing/2014/main" id="{2B41A989-8384-A322-8204-27C6B656C7C8}"/>
              </a:ext>
            </a:extLst>
          </p:cNvPr>
          <p:cNvSpPr txBox="1">
            <a:spLocks noChangeArrowheads="1"/>
          </p:cNvSpPr>
          <p:nvPr/>
        </p:nvSpPr>
        <p:spPr bwMode="auto">
          <a:xfrm>
            <a:off x="857250" y="2057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000" b="1">
                <a:latin typeface="Corbel" panose="020B0503020204020204" pitchFamily="34" charset="0"/>
              </a:rPr>
              <a:t>Time Out</a:t>
            </a:r>
            <a:r>
              <a:rPr lang="en-US" altLang="en-US" sz="2000">
                <a:latin typeface="Corbel" panose="020B0503020204020204" pitchFamily="34" charset="0"/>
              </a:rPr>
              <a:t>:  Each team is entitled to 5 per game (3 are 60 seconds long and 2 are 30 seconds long)</a:t>
            </a:r>
          </a:p>
          <a:p>
            <a:pPr eaLnBrk="1">
              <a:lnSpc>
                <a:spcPct val="90000"/>
              </a:lnSpc>
              <a:spcBef>
                <a:spcPts val="1000"/>
              </a:spcBef>
              <a:buClr>
                <a:srgbClr val="A6B727"/>
              </a:buClr>
              <a:buFont typeface="Corbel" panose="020B0503020204020204" pitchFamily="34" charset="0"/>
              <a:buChar char="•"/>
            </a:pPr>
            <a:r>
              <a:rPr lang="en-US" altLang="en-US" sz="2000">
                <a:latin typeface="Corbel" panose="020B0503020204020204" pitchFamily="34" charset="0"/>
              </a:rPr>
              <a:t>A team can only call timeout when they have the ball and it is in a player’s possession or when the ball is dead.</a:t>
            </a:r>
          </a:p>
          <a:p>
            <a:pPr eaLnBrk="1">
              <a:lnSpc>
                <a:spcPct val="90000"/>
              </a:lnSpc>
              <a:spcBef>
                <a:spcPts val="1000"/>
              </a:spcBef>
              <a:buClr>
                <a:srgbClr val="A6B727"/>
              </a:buClr>
              <a:buFont typeface="Corbel" panose="020B0503020204020204" pitchFamily="34" charset="0"/>
              <a:buChar char="•"/>
            </a:pPr>
            <a:r>
              <a:rPr lang="en-US" altLang="en-US" sz="2000">
                <a:latin typeface="Corbel" panose="020B0503020204020204" pitchFamily="34" charset="0"/>
              </a:rPr>
              <a:t>Successive timeouts can be called, unless it’s the end of the 4</a:t>
            </a:r>
            <a:r>
              <a:rPr lang="en-US" altLang="en-US" sz="2000" baseline="30000">
                <a:latin typeface="Corbel" panose="020B0503020204020204" pitchFamily="34" charset="0"/>
              </a:rPr>
              <a:t>th</a:t>
            </a:r>
            <a:r>
              <a:rPr lang="en-US" altLang="en-US" sz="2000">
                <a:latin typeface="Corbel" panose="020B0503020204020204" pitchFamily="34" charset="0"/>
              </a:rPr>
              <a:t> quarter or overtime period.</a:t>
            </a:r>
          </a:p>
          <a:p>
            <a:pPr eaLnBrk="1">
              <a:lnSpc>
                <a:spcPct val="90000"/>
              </a:lnSpc>
              <a:spcBef>
                <a:spcPts val="1000"/>
              </a:spcBef>
              <a:buClr>
                <a:srgbClr val="A6B727"/>
              </a:buClr>
              <a:buFont typeface="Corbel" panose="020B0503020204020204" pitchFamily="34" charset="0"/>
              <a:buChar char="•"/>
            </a:pPr>
            <a:r>
              <a:rPr lang="en-US" altLang="en-US" sz="2000">
                <a:latin typeface="Corbel" panose="020B0503020204020204" pitchFamily="34" charset="0"/>
              </a:rPr>
              <a:t>Cannot have a timeout before the game begins! ( i.e. the ball becomes live)</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48129" name="Text Box 1">
            <a:extLst>
              <a:ext uri="{FF2B5EF4-FFF2-40B4-BE49-F238E27FC236}">
                <a16:creationId xmlns:a16="http://schemas.microsoft.com/office/drawing/2014/main" id="{5A945CB5-7AA8-D1DD-E043-A7D8C7D6A943}"/>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48130" name="Text Box 2">
            <a:extLst>
              <a:ext uri="{FF2B5EF4-FFF2-40B4-BE49-F238E27FC236}">
                <a16:creationId xmlns:a16="http://schemas.microsoft.com/office/drawing/2014/main" id="{0C07033B-3492-B92F-3FB0-956331850ADF}"/>
              </a:ext>
            </a:extLst>
          </p:cNvPr>
          <p:cNvSpPr txBox="1">
            <a:spLocks noChangeArrowheads="1"/>
          </p:cNvSpPr>
          <p:nvPr/>
        </p:nvSpPr>
        <p:spPr bwMode="auto">
          <a:xfrm>
            <a:off x="857250" y="2057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70000"/>
              </a:lnSpc>
              <a:buClr>
                <a:srgbClr val="A6B727"/>
              </a:buClr>
              <a:buFont typeface="Corbel" panose="020B0503020204020204" pitchFamily="34" charset="0"/>
              <a:buChar char="•"/>
            </a:pPr>
            <a:r>
              <a:rPr lang="en-US" altLang="en-US" sz="2200" b="1">
                <a:latin typeface="Corbel" panose="020B0503020204020204" pitchFamily="34" charset="0"/>
              </a:rPr>
              <a:t>Traveling</a:t>
            </a:r>
            <a:r>
              <a:rPr lang="en-US" altLang="en-US" sz="2200">
                <a:latin typeface="Corbel" panose="020B0503020204020204" pitchFamily="34" charset="0"/>
              </a:rPr>
              <a:t>:  Movement of the feet in excess of prescribed limits by a player in possession of the ball.</a:t>
            </a:r>
            <a:br>
              <a:rPr lang="en-US" altLang="en-US" sz="2200">
                <a:latin typeface="Corbel" panose="020B0503020204020204" pitchFamily="34" charset="0"/>
              </a:rPr>
            </a:br>
            <a:r>
              <a:rPr lang="en-US" altLang="en-US" sz="2200">
                <a:latin typeface="Corbel" panose="020B0503020204020204" pitchFamily="34" charset="0"/>
              </a:rPr>
              <a:t>1.  A player cannot fall to the floor while holding the ball.</a:t>
            </a:r>
            <a:br>
              <a:rPr lang="en-US" altLang="en-US" sz="2200">
                <a:latin typeface="Corbel" panose="020B0503020204020204" pitchFamily="34" charset="0"/>
              </a:rPr>
            </a:br>
            <a:r>
              <a:rPr lang="en-US" altLang="en-US" sz="2200">
                <a:latin typeface="Corbel" panose="020B0503020204020204" pitchFamily="34" charset="0"/>
              </a:rPr>
              <a:t>2.  A player cannot get up off the floor while holding the ball.</a:t>
            </a:r>
            <a:br>
              <a:rPr lang="en-US" altLang="en-US" sz="2200">
                <a:latin typeface="Corbel" panose="020B0503020204020204" pitchFamily="34" charset="0"/>
              </a:rPr>
            </a:br>
            <a:r>
              <a:rPr lang="en-US" altLang="en-US" sz="2200">
                <a:latin typeface="Corbel" panose="020B0503020204020204" pitchFamily="34" charset="0"/>
              </a:rPr>
              <a:t>3.  A player cannot raise his pivot foot and begin a dribble without traveling.</a:t>
            </a:r>
            <a:br>
              <a:rPr lang="en-US" altLang="en-US" sz="2200">
                <a:latin typeface="Corbel" panose="020B0503020204020204" pitchFamily="34" charset="0"/>
              </a:rPr>
            </a:br>
            <a:r>
              <a:rPr lang="en-US" altLang="en-US" sz="2200">
                <a:latin typeface="Corbel" panose="020B0503020204020204" pitchFamily="34" charset="0"/>
              </a:rPr>
              <a:t>4.  Scissor step movement is a travel if the dribble is not started first.</a:t>
            </a:r>
            <a:br>
              <a:rPr lang="en-US" altLang="en-US" sz="2200">
                <a:latin typeface="Corbel" panose="020B0503020204020204" pitchFamily="34" charset="0"/>
              </a:rPr>
            </a:br>
            <a:r>
              <a:rPr lang="en-US" altLang="en-US" sz="2200">
                <a:latin typeface="Corbel" panose="020B0503020204020204" pitchFamily="34" charset="0"/>
              </a:rPr>
              <a:t>5.  Jumping into the air with the ball and returning to the floor without releasing the ball or being prevented from releasing the ball.</a:t>
            </a:r>
            <a:br>
              <a:rPr lang="en-US" altLang="en-US" sz="2200">
                <a:latin typeface="Corbel" panose="020B0503020204020204" pitchFamily="34" charset="0"/>
              </a:rPr>
            </a:br>
            <a:r>
              <a:rPr lang="en-US" altLang="en-US" sz="2200">
                <a:latin typeface="Corbel" panose="020B0503020204020204" pitchFamily="34" charset="0"/>
              </a:rPr>
              <a:t>6.  You cannot pass the ball to yourself and catch it if you have moved your pivot foot.</a:t>
            </a:r>
            <a:br>
              <a:rPr lang="en-US" altLang="en-US" sz="2200">
                <a:latin typeface="Corbel" panose="020B0503020204020204" pitchFamily="34" charset="0"/>
              </a:rPr>
            </a:br>
            <a:r>
              <a:rPr lang="en-US" altLang="en-US" sz="2200">
                <a:latin typeface="Corbel" panose="020B0503020204020204" pitchFamily="34" charset="0"/>
              </a:rPr>
              <a:t> 7.  A player on the floor and possessing the ball, cannot place the ball on the floor, then get up and pick the ball up</a:t>
            </a:r>
          </a:p>
          <a:p>
            <a:pPr marL="169863" eaLnBrk="1">
              <a:lnSpc>
                <a:spcPct val="70000"/>
              </a:lnSpc>
              <a:spcBef>
                <a:spcPts val="1000"/>
              </a:spcBef>
              <a:buClrTx/>
              <a:buFontTx/>
              <a:buNone/>
            </a:pPr>
            <a:endParaRPr lang="en-US" altLang="en-US" sz="2200">
              <a:latin typeface="Corbel" panose="020B0503020204020204" pitchFamily="34" charset="0"/>
            </a:endParaRP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49153" name="Text Box 1">
            <a:extLst>
              <a:ext uri="{FF2B5EF4-FFF2-40B4-BE49-F238E27FC236}">
                <a16:creationId xmlns:a16="http://schemas.microsoft.com/office/drawing/2014/main" id="{E9BD32BB-F942-836B-F13B-2AB431E979B2}"/>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49154" name="Text Box 2">
            <a:extLst>
              <a:ext uri="{FF2B5EF4-FFF2-40B4-BE49-F238E27FC236}">
                <a16:creationId xmlns:a16="http://schemas.microsoft.com/office/drawing/2014/main" id="{79C64D8B-5637-73E2-CABE-0B8C24874BE2}"/>
              </a:ext>
            </a:extLst>
          </p:cNvPr>
          <p:cNvSpPr txBox="1">
            <a:spLocks noChangeArrowheads="1"/>
          </p:cNvSpPr>
          <p:nvPr/>
        </p:nvSpPr>
        <p:spPr bwMode="auto">
          <a:xfrm>
            <a:off x="857250" y="2057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000" b="1">
                <a:latin typeface="Corbel" panose="020B0503020204020204" pitchFamily="34" charset="0"/>
              </a:rPr>
              <a:t>Verticality</a:t>
            </a:r>
            <a:r>
              <a:rPr lang="en-US" altLang="en-US" sz="2000">
                <a:latin typeface="Corbel" panose="020B0503020204020204" pitchFamily="34" charset="0"/>
              </a:rPr>
              <a:t>:  Refers to legal guarding position.  Allows a defender to jump in his vertical plane, raise arms/hands in his vertical plane in order to maintain legal guarding position and defend/continue to defend against an offensive player</a:t>
            </a:r>
            <a:r>
              <a:rPr lang="en-US" altLang="en-US" sz="2000">
                <a:solidFill>
                  <a:srgbClr val="A6B727"/>
                </a:solidFill>
                <a:latin typeface="Corbel" panose="020B0503020204020204" pitchFamily="34" charset="0"/>
              </a:rPr>
              <a:t>.</a:t>
            </a:r>
          </a:p>
          <a:p>
            <a:pPr eaLnBrk="1">
              <a:lnSpc>
                <a:spcPct val="90000"/>
              </a:lnSpc>
              <a:buClr>
                <a:srgbClr val="A6B727"/>
              </a:buClr>
              <a:buFont typeface="Corbel" panose="020B0503020204020204" pitchFamily="34" charset="0"/>
              <a:buChar char="•"/>
            </a:pPr>
            <a:r>
              <a:rPr lang="en-US" altLang="en-US" sz="2000" u="sng">
                <a:solidFill>
                  <a:srgbClr val="F59E00"/>
                </a:solidFill>
                <a:latin typeface="Corbel" panose="020B0503020204020204" pitchFamily="34" charset="0"/>
              </a:rPr>
              <a:t>Is this POV?</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50177" name="Text Box 1">
            <a:extLst>
              <a:ext uri="{FF2B5EF4-FFF2-40B4-BE49-F238E27FC236}">
                <a16:creationId xmlns:a16="http://schemas.microsoft.com/office/drawing/2014/main" id="{2F45AAFD-45EB-5E53-2F38-49219FAC21FD}"/>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50178" name="Text Box 2">
            <a:extLst>
              <a:ext uri="{FF2B5EF4-FFF2-40B4-BE49-F238E27FC236}">
                <a16:creationId xmlns:a16="http://schemas.microsoft.com/office/drawing/2014/main" id="{7BFDF0A5-3B55-4190-A39B-0F535E98C4E0}"/>
              </a:ext>
            </a:extLst>
          </p:cNvPr>
          <p:cNvSpPr txBox="1">
            <a:spLocks noChangeArrowheads="1"/>
          </p:cNvSpPr>
          <p:nvPr/>
        </p:nvSpPr>
        <p:spPr bwMode="auto">
          <a:xfrm>
            <a:off x="857250" y="2057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marL="339725" indent="-134938">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000" b="1">
                <a:latin typeface="Corbel" panose="020B0503020204020204" pitchFamily="34" charset="0"/>
              </a:rPr>
              <a:t>Violation</a:t>
            </a:r>
            <a:r>
              <a:rPr lang="en-US" altLang="en-US" sz="2000">
                <a:latin typeface="Corbel" panose="020B0503020204020204" pitchFamily="34" charset="0"/>
              </a:rPr>
              <a:t>:  One of three types of Rule infractions.</a:t>
            </a:r>
          </a:p>
          <a:p>
            <a:pPr lvl="1" eaLnBrk="1">
              <a:lnSpc>
                <a:spcPct val="90000"/>
              </a:lnSpc>
              <a:spcBef>
                <a:spcPts val="150"/>
              </a:spcBef>
              <a:buClr>
                <a:srgbClr val="A6B727"/>
              </a:buClr>
              <a:buFont typeface="Corbel" panose="020B0503020204020204" pitchFamily="34" charset="0"/>
              <a:buChar char="•"/>
            </a:pPr>
            <a:r>
              <a:rPr lang="en-US" altLang="en-US">
                <a:latin typeface="Corbel" panose="020B0503020204020204" pitchFamily="34" charset="0"/>
              </a:rPr>
              <a:t>Type 1:  Floor.  Includes Basket Interference and Goaltending by a teammate and other violations not connected to a Free Throw or Try or Tap for Goal</a:t>
            </a:r>
          </a:p>
          <a:p>
            <a:pPr lvl="1" eaLnBrk="1">
              <a:lnSpc>
                <a:spcPct val="90000"/>
              </a:lnSpc>
              <a:spcBef>
                <a:spcPts val="450"/>
              </a:spcBef>
              <a:buClr>
                <a:srgbClr val="A6B727"/>
              </a:buClr>
              <a:buFont typeface="Corbel" panose="020B0503020204020204" pitchFamily="34" charset="0"/>
              <a:buChar char="•"/>
            </a:pPr>
            <a:r>
              <a:rPr lang="en-US" altLang="en-US">
                <a:latin typeface="Corbel" panose="020B0503020204020204" pitchFamily="34" charset="0"/>
              </a:rPr>
              <a:t>  Type 2:  Basket Interference or goaltending by a player at the opponent’s basket.</a:t>
            </a:r>
          </a:p>
          <a:p>
            <a:pPr lvl="1" eaLnBrk="1">
              <a:lnSpc>
                <a:spcPct val="90000"/>
              </a:lnSpc>
              <a:spcBef>
                <a:spcPts val="450"/>
              </a:spcBef>
              <a:buClr>
                <a:srgbClr val="A6B727"/>
              </a:buClr>
              <a:buFont typeface="Corbel" panose="020B0503020204020204" pitchFamily="34" charset="0"/>
              <a:buChar char="•"/>
            </a:pPr>
            <a:r>
              <a:rPr lang="en-US" altLang="en-US">
                <a:latin typeface="Corbel" panose="020B0503020204020204" pitchFamily="34" charset="0"/>
              </a:rPr>
              <a:t>  Type 3:  Free Throw.  Violations other than basket interference or goaltending</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51201" name="Text Box 1">
            <a:extLst>
              <a:ext uri="{FF2B5EF4-FFF2-40B4-BE49-F238E27FC236}">
                <a16:creationId xmlns:a16="http://schemas.microsoft.com/office/drawing/2014/main" id="{3C2C5F10-2673-E634-BBF3-C569D22B19FB}"/>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51202" name="Text Box 2">
            <a:extLst>
              <a:ext uri="{FF2B5EF4-FFF2-40B4-BE49-F238E27FC236}">
                <a16:creationId xmlns:a16="http://schemas.microsoft.com/office/drawing/2014/main" id="{01B7F17A-5150-D4CE-D7FE-F34E7A5EDECE}"/>
              </a:ext>
            </a:extLst>
          </p:cNvPr>
          <p:cNvSpPr txBox="1">
            <a:spLocks noChangeArrowheads="1"/>
          </p:cNvSpPr>
          <p:nvPr/>
        </p:nvSpPr>
        <p:spPr bwMode="auto">
          <a:xfrm>
            <a:off x="857250" y="2057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1763">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 pos="9594850" algn="l"/>
                <a:tab pos="10052050" algn="l"/>
                <a:tab pos="10509250" algn="l"/>
                <a:tab pos="10512425" algn="l"/>
              </a:tabLst>
              <a:defRPr>
                <a:solidFill>
                  <a:srgbClr val="000000"/>
                </a:solidFill>
                <a:latin typeface="Arial" panose="020B0604020202020204" pitchFamily="34" charset="0"/>
                <a:cs typeface="Linux Libertine G" charset="0"/>
              </a:defRPr>
            </a:lvl1pPr>
            <a:lvl2pP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 pos="9594850" algn="l"/>
                <a:tab pos="10052050" algn="l"/>
                <a:tab pos="10509250" algn="l"/>
                <a:tab pos="10512425" algn="l"/>
              </a:tabLst>
              <a:defRPr>
                <a:solidFill>
                  <a:srgbClr val="000000"/>
                </a:solidFill>
                <a:latin typeface="Arial" panose="020B0604020202020204" pitchFamily="34" charset="0"/>
                <a:cs typeface="Linux Libertine G" charset="0"/>
              </a:defRPr>
            </a:lvl2pPr>
            <a:lvl3pP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 pos="9594850" algn="l"/>
                <a:tab pos="10052050" algn="l"/>
                <a:tab pos="10509250" algn="l"/>
                <a:tab pos="10512425" algn="l"/>
              </a:tabLst>
              <a:defRPr>
                <a:solidFill>
                  <a:srgbClr val="000000"/>
                </a:solidFill>
                <a:latin typeface="Arial" panose="020B0604020202020204" pitchFamily="34" charset="0"/>
                <a:cs typeface="Linux Libertine G" charset="0"/>
              </a:defRPr>
            </a:lvl3pPr>
            <a:lvl4pP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 pos="9594850" algn="l"/>
                <a:tab pos="10052050" algn="l"/>
                <a:tab pos="10509250" algn="l"/>
                <a:tab pos="10512425" algn="l"/>
              </a:tabLst>
              <a:defRPr>
                <a:solidFill>
                  <a:srgbClr val="000000"/>
                </a:solidFill>
                <a:latin typeface="Arial" panose="020B0604020202020204" pitchFamily="34" charset="0"/>
                <a:cs typeface="Linux Libertine G" charset="0"/>
              </a:defRPr>
            </a:lvl4pPr>
            <a:lvl5pP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 pos="9594850" algn="l"/>
                <a:tab pos="10052050" algn="l"/>
                <a:tab pos="10509250" algn="l"/>
                <a:tab pos="10512425"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 pos="9594850" algn="l"/>
                <a:tab pos="10052050" algn="l"/>
                <a:tab pos="10509250" algn="l"/>
                <a:tab pos="10512425"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 pos="9594850" algn="l"/>
                <a:tab pos="10052050" algn="l"/>
                <a:tab pos="10509250" algn="l"/>
                <a:tab pos="10512425"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 pos="9594850" algn="l"/>
                <a:tab pos="10052050" algn="l"/>
                <a:tab pos="10509250" algn="l"/>
                <a:tab pos="10512425"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 pos="9594850" algn="l"/>
                <a:tab pos="10052050" algn="l"/>
                <a:tab pos="10509250" algn="l"/>
                <a:tab pos="10512425"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000" b="1">
                <a:latin typeface="Corbel" panose="020B0503020204020204" pitchFamily="34" charset="0"/>
              </a:rPr>
              <a:t>Warnings for Delay</a:t>
            </a:r>
            <a:r>
              <a:rPr lang="en-US" altLang="en-US" sz="2000">
                <a:latin typeface="Corbel" panose="020B0503020204020204" pitchFamily="34" charset="0"/>
              </a:rPr>
              <a:t>—An Administrative procedure which is recorded in the scorebook, reported to the coach.</a:t>
            </a:r>
            <a:br>
              <a:rPr lang="en-US" altLang="en-US" sz="2000">
                <a:latin typeface="Corbel" panose="020B0503020204020204" pitchFamily="34" charset="0"/>
              </a:rPr>
            </a:br>
            <a:r>
              <a:rPr lang="en-US" altLang="en-US" sz="2000">
                <a:latin typeface="Corbel" panose="020B0503020204020204" pitchFamily="34" charset="0"/>
              </a:rPr>
              <a:t>	1.  Throw-in Plane Violations</a:t>
            </a:r>
            <a:br>
              <a:rPr lang="en-US" altLang="en-US" sz="2000">
                <a:latin typeface="Corbel" panose="020B0503020204020204" pitchFamily="34" charset="0"/>
              </a:rPr>
            </a:br>
            <a:r>
              <a:rPr lang="en-US" altLang="en-US" sz="2000">
                <a:latin typeface="Corbel" panose="020B0503020204020204" pitchFamily="34" charset="0"/>
              </a:rPr>
              <a:t> 	2.  Team huddles prior to Free Throw or contact with the free 		thrower</a:t>
            </a:r>
            <a:br>
              <a:rPr lang="en-US" altLang="en-US" sz="2000">
                <a:latin typeface="Corbel" panose="020B0503020204020204" pitchFamily="34" charset="0"/>
              </a:rPr>
            </a:br>
            <a:r>
              <a:rPr lang="en-US" altLang="en-US" sz="2000">
                <a:latin typeface="Corbel" panose="020B0503020204020204" pitchFamily="34" charset="0"/>
              </a:rPr>
              <a:t>	3.  Interfering with the ball following a goal</a:t>
            </a:r>
            <a:br>
              <a:rPr lang="en-US" altLang="en-US" sz="2000">
                <a:latin typeface="Corbel" panose="020B0503020204020204" pitchFamily="34" charset="0"/>
              </a:rPr>
            </a:br>
            <a:r>
              <a:rPr lang="en-US" altLang="en-US" sz="2000">
                <a:latin typeface="Corbel" panose="020B0503020204020204" pitchFamily="34" charset="0"/>
              </a:rPr>
              <a:t>	4.  Court not being ready for play following a time-out or 			intermission</a:t>
            </a:r>
          </a:p>
          <a:p>
            <a:pPr marL="169863" eaLnBrk="1">
              <a:lnSpc>
                <a:spcPct val="90000"/>
              </a:lnSpc>
              <a:buClrTx/>
              <a:buFontTx/>
              <a:buNone/>
            </a:pPr>
            <a:endParaRPr lang="en-US" altLang="en-US" sz="2000">
              <a:latin typeface="Corbel" panose="020B0503020204020204" pitchFamily="34" charset="0"/>
            </a:endParaRPr>
          </a:p>
          <a:p>
            <a:pPr marL="169863" eaLnBrk="1">
              <a:lnSpc>
                <a:spcPct val="90000"/>
              </a:lnSpc>
              <a:buClrTx/>
              <a:buFontTx/>
              <a:buNone/>
            </a:pPr>
            <a:r>
              <a:rPr lang="en-US" altLang="en-US" sz="2000">
                <a:latin typeface="Corbel" panose="020B0503020204020204" pitchFamily="34" charset="0"/>
              </a:rPr>
              <a:t>         Note: A second delay for any of these 4 warnings is a Technical </a:t>
            </a:r>
          </a:p>
          <a:p>
            <a:pPr marL="169863" eaLnBrk="1">
              <a:lnSpc>
                <a:spcPct val="90000"/>
              </a:lnSpc>
              <a:buClrTx/>
              <a:buFontTx/>
              <a:buNone/>
            </a:pPr>
            <a:r>
              <a:rPr lang="en-US" altLang="en-US" sz="2000">
                <a:latin typeface="Corbel" panose="020B0503020204020204" pitchFamily="34" charset="0"/>
              </a:rPr>
              <a:t>                     Foul, not another warning for a different type of delay.</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52225" name="Text Box 1">
            <a:extLst>
              <a:ext uri="{FF2B5EF4-FFF2-40B4-BE49-F238E27FC236}">
                <a16:creationId xmlns:a16="http://schemas.microsoft.com/office/drawing/2014/main" id="{C598FE4F-1837-FC8F-A6F6-B84182419349}"/>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Definitions</a:t>
            </a:r>
          </a:p>
        </p:txBody>
      </p:sp>
      <p:sp>
        <p:nvSpPr>
          <p:cNvPr id="52226" name="Text Box 2">
            <a:extLst>
              <a:ext uri="{FF2B5EF4-FFF2-40B4-BE49-F238E27FC236}">
                <a16:creationId xmlns:a16="http://schemas.microsoft.com/office/drawing/2014/main" id="{1C31C63B-BDB9-C605-B7D7-5675C8286FDA}"/>
              </a:ext>
            </a:extLst>
          </p:cNvPr>
          <p:cNvSpPr txBox="1">
            <a:spLocks noChangeArrowheads="1"/>
          </p:cNvSpPr>
          <p:nvPr/>
        </p:nvSpPr>
        <p:spPr bwMode="auto">
          <a:xfrm>
            <a:off x="857250" y="2057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marL="339725" indent="-134938">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000">
                <a:latin typeface="Corbel" panose="020B0503020204020204" pitchFamily="34" charset="0"/>
              </a:rPr>
              <a:t>Warning for Coach/Team Conduct to be recorded in the scorebook and reported to Head Coach for bench personnel or Head Coach misconduct</a:t>
            </a:r>
          </a:p>
          <a:p>
            <a:pPr eaLnBrk="1">
              <a:lnSpc>
                <a:spcPct val="90000"/>
              </a:lnSpc>
              <a:spcBef>
                <a:spcPts val="1000"/>
              </a:spcBef>
              <a:buClr>
                <a:srgbClr val="A6B727"/>
              </a:buClr>
              <a:buFont typeface="Corbel" panose="020B0503020204020204" pitchFamily="34" charset="0"/>
              <a:buChar char="•"/>
            </a:pPr>
            <a:r>
              <a:rPr lang="en-US" altLang="en-US" sz="2000">
                <a:latin typeface="Corbel" panose="020B0503020204020204" pitchFamily="34" charset="0"/>
              </a:rPr>
              <a:t>Warning </a:t>
            </a:r>
            <a:r>
              <a:rPr lang="en-US" altLang="en-US" sz="2000" u="sng">
                <a:latin typeface="Corbel" panose="020B0503020204020204" pitchFamily="34" charset="0"/>
              </a:rPr>
              <a:t>is not required </a:t>
            </a:r>
            <a:r>
              <a:rPr lang="en-US" altLang="en-US" sz="2000">
                <a:latin typeface="Corbel" panose="020B0503020204020204" pitchFamily="34" charset="0"/>
              </a:rPr>
              <a:t>prior to assessing a technical foul</a:t>
            </a:r>
          </a:p>
          <a:p>
            <a:pPr eaLnBrk="1">
              <a:lnSpc>
                <a:spcPct val="90000"/>
              </a:lnSpc>
              <a:spcBef>
                <a:spcPts val="1000"/>
              </a:spcBef>
              <a:buClr>
                <a:srgbClr val="A6B727"/>
              </a:buClr>
              <a:buFont typeface="Corbel" panose="020B0503020204020204" pitchFamily="34" charset="0"/>
              <a:buChar char="•"/>
            </a:pPr>
            <a:r>
              <a:rPr lang="en-US" altLang="en-US" sz="2000">
                <a:latin typeface="Corbel" panose="020B0503020204020204" pitchFamily="34" charset="0"/>
              </a:rPr>
              <a:t>Warnings for Team Conduct</a:t>
            </a:r>
          </a:p>
          <a:p>
            <a:pPr lvl="1" eaLnBrk="1">
              <a:lnSpc>
                <a:spcPct val="90000"/>
              </a:lnSpc>
              <a:spcBef>
                <a:spcPts val="150"/>
              </a:spcBef>
              <a:buClr>
                <a:srgbClr val="A6B727"/>
              </a:buClr>
              <a:buFont typeface="Corbel" panose="020B0503020204020204" pitchFamily="34" charset="0"/>
              <a:buChar char="•"/>
            </a:pPr>
            <a:r>
              <a:rPr lang="en-US" altLang="en-US">
                <a:latin typeface="Corbel" panose="020B0503020204020204" pitchFamily="34" charset="0"/>
              </a:rPr>
              <a:t>To Head Coach/Bench Personnel for misconduct</a:t>
            </a:r>
          </a:p>
          <a:p>
            <a:pPr lvl="1" eaLnBrk="1">
              <a:lnSpc>
                <a:spcPct val="90000"/>
              </a:lnSpc>
              <a:spcBef>
                <a:spcPts val="450"/>
              </a:spcBef>
              <a:buClr>
                <a:srgbClr val="A6B727"/>
              </a:buClr>
              <a:buFont typeface="Corbel" panose="020B0503020204020204" pitchFamily="34" charset="0"/>
              <a:buChar char="•"/>
            </a:pPr>
            <a:r>
              <a:rPr lang="en-US" altLang="en-US">
                <a:latin typeface="Corbel" panose="020B0503020204020204" pitchFamily="34" charset="0"/>
              </a:rPr>
              <a:t>Official reports warning to table personnel who record warning in scorebook</a:t>
            </a:r>
          </a:p>
          <a:p>
            <a:pPr lvl="1" eaLnBrk="1">
              <a:lnSpc>
                <a:spcPct val="90000"/>
              </a:lnSpc>
              <a:spcBef>
                <a:spcPts val="450"/>
              </a:spcBef>
              <a:buClr>
                <a:srgbClr val="A6B727"/>
              </a:buClr>
              <a:buFont typeface="Corbel" panose="020B0503020204020204" pitchFamily="34" charset="0"/>
              <a:buChar char="•"/>
            </a:pPr>
            <a:r>
              <a:rPr lang="en-US" altLang="en-US">
                <a:latin typeface="Corbel" panose="020B0503020204020204" pitchFamily="34" charset="0"/>
              </a:rPr>
              <a:t>Warnings are for conduct described in Rule 10-5-1, 10-6-1</a:t>
            </a:r>
          </a:p>
          <a:p>
            <a:pPr lvl="1" eaLnBrk="1">
              <a:lnSpc>
                <a:spcPct val="90000"/>
              </a:lnSpc>
              <a:spcBef>
                <a:spcPts val="450"/>
              </a:spcBef>
              <a:buFont typeface="Corbel" panose="020B0503020204020204" pitchFamily="34" charset="0"/>
              <a:buChar char="•"/>
            </a:pPr>
            <a:r>
              <a:rPr lang="en-US" altLang="en-US">
                <a:latin typeface="Corbel" panose="020B0503020204020204" pitchFamily="34" charset="0"/>
              </a:rPr>
              <a:t> Warnings for team bench conduct is not one of the four warning delays.</a:t>
            </a:r>
          </a:p>
          <a:p>
            <a:pPr marL="169863" eaLnBrk="1">
              <a:lnSpc>
                <a:spcPct val="90000"/>
              </a:lnSpc>
              <a:spcBef>
                <a:spcPts val="1300"/>
              </a:spcBef>
              <a:buClrTx/>
              <a:buFontTx/>
              <a:buNone/>
            </a:pPr>
            <a:endParaRPr lang="en-US" altLang="en-US">
              <a:latin typeface="Corbel" panose="020B0503020204020204" pitchFamily="34" charset="0"/>
            </a:endParaRP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8193" name="Text Box 1">
            <a:extLst>
              <a:ext uri="{FF2B5EF4-FFF2-40B4-BE49-F238E27FC236}">
                <a16:creationId xmlns:a16="http://schemas.microsoft.com/office/drawing/2014/main" id="{442666E1-6DDF-B47F-45C0-66FDE956D264}"/>
              </a:ext>
            </a:extLst>
          </p:cNvPr>
          <p:cNvSpPr txBox="1">
            <a:spLocks noChangeArrowheads="1"/>
          </p:cNvSpPr>
          <p:nvPr/>
        </p:nvSpPr>
        <p:spPr bwMode="auto">
          <a:xfrm>
            <a:off x="83820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8194" name="Text Box 2">
            <a:extLst>
              <a:ext uri="{FF2B5EF4-FFF2-40B4-BE49-F238E27FC236}">
                <a16:creationId xmlns:a16="http://schemas.microsoft.com/office/drawing/2014/main" id="{C1A5E68A-BE88-DF48-4834-8C65EE798835}"/>
              </a:ext>
            </a:extLst>
          </p:cNvPr>
          <p:cNvSpPr txBox="1">
            <a:spLocks noChangeArrowheads="1"/>
          </p:cNvSpPr>
          <p:nvPr/>
        </p:nvSpPr>
        <p:spPr bwMode="auto">
          <a:xfrm>
            <a:off x="857250" y="2057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000">
                <a:latin typeface="Corbel" panose="020B0503020204020204" pitchFamily="34" charset="0"/>
              </a:rPr>
              <a:t>B.  A ball in flight has same location as when it was last in contact with the floor or player.</a:t>
            </a:r>
          </a:p>
          <a:p>
            <a:pPr eaLnBrk="1">
              <a:lnSpc>
                <a:spcPct val="90000"/>
              </a:lnSpc>
              <a:spcBef>
                <a:spcPts val="1000"/>
              </a:spcBef>
              <a:buClr>
                <a:srgbClr val="A6B727"/>
              </a:buClr>
              <a:buFont typeface="Corbel" panose="020B0503020204020204" pitchFamily="34" charset="0"/>
              <a:buChar char="•"/>
            </a:pPr>
            <a:r>
              <a:rPr lang="en-US" altLang="en-US" sz="2000">
                <a:latin typeface="Corbel" panose="020B0503020204020204" pitchFamily="34" charset="0"/>
              </a:rPr>
              <a:t>C.  A ball which touches a player or an </a:t>
            </a:r>
            <a:r>
              <a:rPr lang="en-US" altLang="en-US" sz="2000" u="sng">
                <a:solidFill>
                  <a:srgbClr val="CCCCFF"/>
                </a:solidFill>
                <a:latin typeface="Corbel" panose="020B0503020204020204" pitchFamily="34" charset="0"/>
                <a:hlinkClick r:id="rId3"/>
              </a:rPr>
              <a:t>official</a:t>
            </a:r>
            <a:r>
              <a:rPr lang="en-US" altLang="en-US" sz="2000">
                <a:latin typeface="Corbel" panose="020B0503020204020204" pitchFamily="34" charset="0"/>
              </a:rPr>
              <a:t> is the same as the ball touching the floor at that person’s location.</a:t>
            </a:r>
          </a:p>
          <a:p>
            <a:pPr eaLnBrk="1">
              <a:lnSpc>
                <a:spcPct val="90000"/>
              </a:lnSpc>
              <a:spcBef>
                <a:spcPts val="1000"/>
              </a:spcBef>
              <a:buClr>
                <a:srgbClr val="A6B727"/>
              </a:buClr>
              <a:buFont typeface="Corbel" panose="020B0503020204020204" pitchFamily="34" charset="0"/>
              <a:buChar char="•"/>
            </a:pPr>
            <a:r>
              <a:rPr lang="en-US" altLang="en-US" sz="2000">
                <a:latin typeface="Corbel" panose="020B0503020204020204" pitchFamily="34" charset="0"/>
              </a:rPr>
              <a:t>D.  A ball that touches the backboard is the same as touching the floor, except a ball that touches the thrower’s backboard does not constitute a dribble.</a:t>
            </a:r>
          </a:p>
        </p:txBody>
      </p:sp>
      <p:pic>
        <p:nvPicPr>
          <p:cNvPr id="8195" name="Picture 3">
            <a:extLst>
              <a:ext uri="{FF2B5EF4-FFF2-40B4-BE49-F238E27FC236}">
                <a16:creationId xmlns:a16="http://schemas.microsoft.com/office/drawing/2014/main" id="{E09E258D-BD20-5E0B-CE44-E7431960B5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114800"/>
            <a:ext cx="4495800" cy="2528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9217" name="Text Box 1">
            <a:extLst>
              <a:ext uri="{FF2B5EF4-FFF2-40B4-BE49-F238E27FC236}">
                <a16:creationId xmlns:a16="http://schemas.microsoft.com/office/drawing/2014/main" id="{724C3AA7-5778-E750-2A28-2A8D596238CB}"/>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9218" name="Text Box 2">
            <a:extLst>
              <a:ext uri="{FF2B5EF4-FFF2-40B4-BE49-F238E27FC236}">
                <a16:creationId xmlns:a16="http://schemas.microsoft.com/office/drawing/2014/main" id="{D61E8937-37B7-E4C7-9D60-F4D00265E86A}"/>
              </a:ext>
            </a:extLst>
          </p:cNvPr>
          <p:cNvSpPr txBox="1">
            <a:spLocks noChangeArrowheads="1"/>
          </p:cNvSpPr>
          <p:nvPr/>
        </p:nvSpPr>
        <p:spPr bwMode="auto">
          <a:xfrm>
            <a:off x="857250" y="2057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811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800">
                <a:latin typeface="Corbel" panose="020B0503020204020204" pitchFamily="34" charset="0"/>
              </a:rPr>
              <a:t>E.  During a Dribble from backcourt to frontcourt, the ball is in the frontcourt when the </a:t>
            </a:r>
            <a:r>
              <a:rPr lang="en-US" altLang="en-US" sz="2800" u="sng">
                <a:solidFill>
                  <a:srgbClr val="CCCCFF"/>
                </a:solidFill>
                <a:latin typeface="Corbel" panose="020B0503020204020204" pitchFamily="34" charset="0"/>
                <a:hlinkClick r:id="rId3"/>
              </a:rPr>
              <a:t>ball and both feet </a:t>
            </a:r>
            <a:r>
              <a:rPr lang="en-US" altLang="en-US" sz="2800">
                <a:latin typeface="Corbel" panose="020B0503020204020204" pitchFamily="34" charset="0"/>
              </a:rPr>
              <a:t>of the dribbler, touch entirely the court, in the front court.</a:t>
            </a:r>
          </a:p>
          <a:p>
            <a:pPr eaLnBrk="1">
              <a:lnSpc>
                <a:spcPct val="90000"/>
              </a:lnSpc>
              <a:spcBef>
                <a:spcPts val="1000"/>
              </a:spcBef>
              <a:buClr>
                <a:srgbClr val="A6B727"/>
              </a:buClr>
              <a:buFont typeface="Corbel" panose="020B0503020204020204" pitchFamily="34" charset="0"/>
              <a:buChar char="•"/>
            </a:pPr>
            <a:r>
              <a:rPr lang="en-US" altLang="en-US" sz="2800">
                <a:latin typeface="Corbel" panose="020B0503020204020204" pitchFamily="34" charset="0"/>
              </a:rPr>
              <a:t>F.  Ball is at disposal of a player when it is:</a:t>
            </a:r>
            <a:br>
              <a:rPr lang="en-US" altLang="en-US" sz="2800">
                <a:latin typeface="Corbel" panose="020B0503020204020204" pitchFamily="34" charset="0"/>
              </a:rPr>
            </a:br>
            <a:r>
              <a:rPr lang="en-US" altLang="en-US" sz="2800">
                <a:latin typeface="Corbel" panose="020B0503020204020204" pitchFamily="34" charset="0"/>
              </a:rPr>
              <a:t>	1.  Handed to a thrower or free-thrower</a:t>
            </a:r>
            <a:br>
              <a:rPr lang="en-US" altLang="en-US" sz="2800">
                <a:latin typeface="Corbel" panose="020B0503020204020204" pitchFamily="34" charset="0"/>
              </a:rPr>
            </a:br>
            <a:r>
              <a:rPr lang="en-US" altLang="en-US" sz="2800">
                <a:latin typeface="Corbel" panose="020B0503020204020204" pitchFamily="34" charset="0"/>
              </a:rPr>
              <a:t>	2.  Caught by a thrower or free-thrower after</a:t>
            </a:r>
          </a:p>
          <a:p>
            <a:pPr marL="169863" eaLnBrk="1">
              <a:lnSpc>
                <a:spcPct val="90000"/>
              </a:lnSpc>
              <a:spcBef>
                <a:spcPts val="1000"/>
              </a:spcBef>
              <a:buClrTx/>
              <a:buFontTx/>
              <a:buNone/>
            </a:pPr>
            <a:r>
              <a:rPr lang="en-US" altLang="en-US" sz="2800">
                <a:latin typeface="Corbel" panose="020B0503020204020204" pitchFamily="34" charset="0"/>
              </a:rPr>
              <a:t>              bounced to them</a:t>
            </a:r>
            <a:br>
              <a:rPr lang="en-US" altLang="en-US" sz="2800">
                <a:latin typeface="Corbel" panose="020B0503020204020204" pitchFamily="34" charset="0"/>
              </a:rPr>
            </a:br>
            <a:r>
              <a:rPr lang="en-US" altLang="en-US" sz="2800">
                <a:latin typeface="Corbel" panose="020B0503020204020204" pitchFamily="34" charset="0"/>
              </a:rPr>
              <a:t>	3.  Placed on the floor at the spot</a:t>
            </a:r>
            <a:br>
              <a:rPr lang="en-US" altLang="en-US" sz="2800">
                <a:latin typeface="Corbel" panose="020B0503020204020204" pitchFamily="34" charset="0"/>
              </a:rPr>
            </a:br>
            <a:r>
              <a:rPr lang="en-US" altLang="en-US" sz="2800">
                <a:latin typeface="Corbel" panose="020B0503020204020204" pitchFamily="34" charset="0"/>
              </a:rPr>
              <a:t>	4.  Is available after a goal (end line throw)</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10241" name="Text Box 1">
            <a:extLst>
              <a:ext uri="{FF2B5EF4-FFF2-40B4-BE49-F238E27FC236}">
                <a16:creationId xmlns:a16="http://schemas.microsoft.com/office/drawing/2014/main" id="{7C82741E-C64D-E49C-7C77-016A54ECD0CE}"/>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10242" name="Text Box 2">
            <a:extLst>
              <a:ext uri="{FF2B5EF4-FFF2-40B4-BE49-F238E27FC236}">
                <a16:creationId xmlns:a16="http://schemas.microsoft.com/office/drawing/2014/main" id="{C00781F8-E38B-6141-71CF-90C4D3630FB7}"/>
              </a:ext>
            </a:extLst>
          </p:cNvPr>
          <p:cNvSpPr txBox="1">
            <a:spLocks noChangeArrowheads="1"/>
          </p:cNvSpPr>
          <p:nvPr/>
        </p:nvSpPr>
        <p:spPr bwMode="auto">
          <a:xfrm>
            <a:off x="857250" y="2057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marL="339725" indent="-134938">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000">
                <a:latin typeface="Corbel" panose="020B0503020204020204" pitchFamily="34" charset="0"/>
              </a:rPr>
              <a:t>Basket—A team’s own basket is the one that they try to throw or tap the ball into</a:t>
            </a:r>
          </a:p>
          <a:p>
            <a:pPr lvl="1" eaLnBrk="1">
              <a:lnSpc>
                <a:spcPct val="90000"/>
              </a:lnSpc>
              <a:spcBef>
                <a:spcPts val="150"/>
              </a:spcBef>
              <a:buClr>
                <a:srgbClr val="A6B727"/>
              </a:buClr>
              <a:buFont typeface="Corbel" panose="020B0503020204020204" pitchFamily="34" charset="0"/>
              <a:buChar char="•"/>
            </a:pPr>
            <a:r>
              <a:rPr lang="en-US" altLang="en-US">
                <a:latin typeface="Corbel" panose="020B0503020204020204" pitchFamily="34" charset="0"/>
              </a:rPr>
              <a:t>First half, team shoots at basket that is farther away from the team bench</a:t>
            </a:r>
          </a:p>
          <a:p>
            <a:pPr lvl="1" eaLnBrk="1">
              <a:lnSpc>
                <a:spcPct val="90000"/>
              </a:lnSpc>
              <a:spcBef>
                <a:spcPts val="450"/>
              </a:spcBef>
              <a:buClr>
                <a:srgbClr val="A6B727"/>
              </a:buClr>
              <a:buFont typeface="Corbel" panose="020B0503020204020204" pitchFamily="34" charset="0"/>
              <a:buChar char="•"/>
            </a:pPr>
            <a:r>
              <a:rPr lang="en-US" altLang="en-US">
                <a:latin typeface="Corbel" panose="020B0503020204020204" pitchFamily="34" charset="0"/>
              </a:rPr>
              <a:t>Second half and Overtime, team shoots at basket nearest team bench</a:t>
            </a:r>
          </a:p>
        </p:txBody>
      </p:sp>
      <p:pic>
        <p:nvPicPr>
          <p:cNvPr id="10243" name="Picture 3">
            <a:extLst>
              <a:ext uri="{FF2B5EF4-FFF2-40B4-BE49-F238E27FC236}">
                <a16:creationId xmlns:a16="http://schemas.microsoft.com/office/drawing/2014/main" id="{A7D422CE-40A9-683A-65E5-A3C347F4A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400" y="4038600"/>
            <a:ext cx="2870200" cy="2463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11265" name="Text Box 1">
            <a:extLst>
              <a:ext uri="{FF2B5EF4-FFF2-40B4-BE49-F238E27FC236}">
                <a16:creationId xmlns:a16="http://schemas.microsoft.com/office/drawing/2014/main" id="{333303BE-F498-4A9B-CCF6-E3A1F6CE242F}"/>
              </a:ext>
            </a:extLst>
          </p:cNvPr>
          <p:cNvSpPr txBox="1">
            <a:spLocks noChangeArrowheads="1"/>
          </p:cNvSpPr>
          <p:nvPr/>
        </p:nvSpPr>
        <p:spPr bwMode="auto">
          <a:xfrm>
            <a:off x="457200" y="457200"/>
            <a:ext cx="4703763"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11266" name="Text Box 2">
            <a:extLst>
              <a:ext uri="{FF2B5EF4-FFF2-40B4-BE49-F238E27FC236}">
                <a16:creationId xmlns:a16="http://schemas.microsoft.com/office/drawing/2014/main" id="{50086374-EAA1-B410-F5B5-8319DB1D82B6}"/>
              </a:ext>
            </a:extLst>
          </p:cNvPr>
          <p:cNvSpPr txBox="1">
            <a:spLocks noChangeArrowheads="1"/>
          </p:cNvSpPr>
          <p:nvPr/>
        </p:nvSpPr>
        <p:spPr bwMode="auto">
          <a:xfrm>
            <a:off x="933450" y="1295400"/>
            <a:ext cx="5162550" cy="505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338">
              <a:tabLst>
                <a:tab pos="33338" algn="l"/>
                <a:tab pos="490538" algn="l"/>
                <a:tab pos="947738" algn="l"/>
                <a:tab pos="1404938" algn="l"/>
                <a:tab pos="1862138" algn="l"/>
                <a:tab pos="2319338" algn="l"/>
                <a:tab pos="2776538" algn="l"/>
                <a:tab pos="3233738" algn="l"/>
                <a:tab pos="3690938" algn="l"/>
                <a:tab pos="4148138" algn="l"/>
                <a:tab pos="4605338" algn="l"/>
                <a:tab pos="5062538" algn="l"/>
                <a:tab pos="5519738" algn="l"/>
                <a:tab pos="5976938" algn="l"/>
                <a:tab pos="6434138" algn="l"/>
                <a:tab pos="6891338" algn="l"/>
                <a:tab pos="7348538" algn="l"/>
                <a:tab pos="7805738" algn="l"/>
                <a:tab pos="8262938" algn="l"/>
                <a:tab pos="8720138" algn="l"/>
                <a:tab pos="9177338" algn="l"/>
              </a:tabLst>
              <a:defRPr>
                <a:solidFill>
                  <a:srgbClr val="000000"/>
                </a:solidFill>
                <a:latin typeface="Arial" panose="020B0604020202020204" pitchFamily="34" charset="0"/>
                <a:cs typeface="Linux Libertine G" charset="0"/>
              </a:defRPr>
            </a:lvl1pPr>
            <a:lvl2pPr marL="339725" indent="-134938">
              <a:tabLst>
                <a:tab pos="33338" algn="l"/>
                <a:tab pos="490538" algn="l"/>
                <a:tab pos="947738" algn="l"/>
                <a:tab pos="1404938" algn="l"/>
                <a:tab pos="1862138" algn="l"/>
                <a:tab pos="2319338" algn="l"/>
                <a:tab pos="2776538" algn="l"/>
                <a:tab pos="3233738" algn="l"/>
                <a:tab pos="3690938" algn="l"/>
                <a:tab pos="4148138" algn="l"/>
                <a:tab pos="4605338" algn="l"/>
                <a:tab pos="5062538" algn="l"/>
                <a:tab pos="5519738" algn="l"/>
                <a:tab pos="5976938" algn="l"/>
                <a:tab pos="6434138" algn="l"/>
                <a:tab pos="6891338" algn="l"/>
                <a:tab pos="7348538" algn="l"/>
                <a:tab pos="7805738" algn="l"/>
                <a:tab pos="8262938" algn="l"/>
                <a:tab pos="8720138" algn="l"/>
                <a:tab pos="9177338" algn="l"/>
              </a:tabLst>
              <a:defRPr>
                <a:solidFill>
                  <a:srgbClr val="000000"/>
                </a:solidFill>
                <a:latin typeface="Arial" panose="020B0604020202020204" pitchFamily="34" charset="0"/>
                <a:cs typeface="Linux Libertine G" charset="0"/>
              </a:defRPr>
            </a:lvl2pPr>
            <a:lvl3pPr>
              <a:tabLst>
                <a:tab pos="33338" algn="l"/>
                <a:tab pos="490538" algn="l"/>
                <a:tab pos="947738" algn="l"/>
                <a:tab pos="1404938" algn="l"/>
                <a:tab pos="1862138" algn="l"/>
                <a:tab pos="2319338" algn="l"/>
                <a:tab pos="2776538" algn="l"/>
                <a:tab pos="3233738" algn="l"/>
                <a:tab pos="3690938" algn="l"/>
                <a:tab pos="4148138" algn="l"/>
                <a:tab pos="4605338" algn="l"/>
                <a:tab pos="5062538" algn="l"/>
                <a:tab pos="5519738" algn="l"/>
                <a:tab pos="5976938" algn="l"/>
                <a:tab pos="6434138" algn="l"/>
                <a:tab pos="6891338" algn="l"/>
                <a:tab pos="7348538" algn="l"/>
                <a:tab pos="7805738" algn="l"/>
                <a:tab pos="8262938" algn="l"/>
                <a:tab pos="8720138" algn="l"/>
                <a:tab pos="9177338" algn="l"/>
              </a:tabLst>
              <a:defRPr>
                <a:solidFill>
                  <a:srgbClr val="000000"/>
                </a:solidFill>
                <a:latin typeface="Arial" panose="020B0604020202020204" pitchFamily="34" charset="0"/>
                <a:cs typeface="Linux Libertine G" charset="0"/>
              </a:defRPr>
            </a:lvl3pPr>
            <a:lvl4pPr>
              <a:tabLst>
                <a:tab pos="33338" algn="l"/>
                <a:tab pos="490538" algn="l"/>
                <a:tab pos="947738" algn="l"/>
                <a:tab pos="1404938" algn="l"/>
                <a:tab pos="1862138" algn="l"/>
                <a:tab pos="2319338" algn="l"/>
                <a:tab pos="2776538" algn="l"/>
                <a:tab pos="3233738" algn="l"/>
                <a:tab pos="3690938" algn="l"/>
                <a:tab pos="4148138" algn="l"/>
                <a:tab pos="4605338" algn="l"/>
                <a:tab pos="5062538" algn="l"/>
                <a:tab pos="5519738" algn="l"/>
                <a:tab pos="5976938" algn="l"/>
                <a:tab pos="6434138" algn="l"/>
                <a:tab pos="6891338" algn="l"/>
                <a:tab pos="7348538" algn="l"/>
                <a:tab pos="7805738" algn="l"/>
                <a:tab pos="8262938" algn="l"/>
                <a:tab pos="8720138" algn="l"/>
                <a:tab pos="9177338" algn="l"/>
              </a:tabLst>
              <a:defRPr>
                <a:solidFill>
                  <a:srgbClr val="000000"/>
                </a:solidFill>
                <a:latin typeface="Arial" panose="020B0604020202020204" pitchFamily="34" charset="0"/>
                <a:cs typeface="Linux Libertine G" charset="0"/>
              </a:defRPr>
            </a:lvl4pPr>
            <a:lvl5pPr>
              <a:tabLst>
                <a:tab pos="33338" algn="l"/>
                <a:tab pos="490538" algn="l"/>
                <a:tab pos="947738" algn="l"/>
                <a:tab pos="1404938" algn="l"/>
                <a:tab pos="1862138" algn="l"/>
                <a:tab pos="2319338" algn="l"/>
                <a:tab pos="2776538" algn="l"/>
                <a:tab pos="3233738" algn="l"/>
                <a:tab pos="3690938" algn="l"/>
                <a:tab pos="4148138" algn="l"/>
                <a:tab pos="4605338" algn="l"/>
                <a:tab pos="5062538" algn="l"/>
                <a:tab pos="5519738" algn="l"/>
                <a:tab pos="5976938" algn="l"/>
                <a:tab pos="6434138" algn="l"/>
                <a:tab pos="6891338" algn="l"/>
                <a:tab pos="7348538" algn="l"/>
                <a:tab pos="7805738" algn="l"/>
                <a:tab pos="8262938" algn="l"/>
                <a:tab pos="8720138" algn="l"/>
                <a:tab pos="917733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3338" algn="l"/>
                <a:tab pos="490538" algn="l"/>
                <a:tab pos="947738" algn="l"/>
                <a:tab pos="1404938" algn="l"/>
                <a:tab pos="1862138" algn="l"/>
                <a:tab pos="2319338" algn="l"/>
                <a:tab pos="2776538" algn="l"/>
                <a:tab pos="3233738" algn="l"/>
                <a:tab pos="3690938" algn="l"/>
                <a:tab pos="4148138" algn="l"/>
                <a:tab pos="4605338" algn="l"/>
                <a:tab pos="5062538" algn="l"/>
                <a:tab pos="5519738" algn="l"/>
                <a:tab pos="5976938" algn="l"/>
                <a:tab pos="6434138" algn="l"/>
                <a:tab pos="6891338" algn="l"/>
                <a:tab pos="7348538" algn="l"/>
                <a:tab pos="7805738" algn="l"/>
                <a:tab pos="8262938" algn="l"/>
                <a:tab pos="8720138" algn="l"/>
                <a:tab pos="917733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3338" algn="l"/>
                <a:tab pos="490538" algn="l"/>
                <a:tab pos="947738" algn="l"/>
                <a:tab pos="1404938" algn="l"/>
                <a:tab pos="1862138" algn="l"/>
                <a:tab pos="2319338" algn="l"/>
                <a:tab pos="2776538" algn="l"/>
                <a:tab pos="3233738" algn="l"/>
                <a:tab pos="3690938" algn="l"/>
                <a:tab pos="4148138" algn="l"/>
                <a:tab pos="4605338" algn="l"/>
                <a:tab pos="5062538" algn="l"/>
                <a:tab pos="5519738" algn="l"/>
                <a:tab pos="5976938" algn="l"/>
                <a:tab pos="6434138" algn="l"/>
                <a:tab pos="6891338" algn="l"/>
                <a:tab pos="7348538" algn="l"/>
                <a:tab pos="7805738" algn="l"/>
                <a:tab pos="8262938" algn="l"/>
                <a:tab pos="8720138" algn="l"/>
                <a:tab pos="917733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3338" algn="l"/>
                <a:tab pos="490538" algn="l"/>
                <a:tab pos="947738" algn="l"/>
                <a:tab pos="1404938" algn="l"/>
                <a:tab pos="1862138" algn="l"/>
                <a:tab pos="2319338" algn="l"/>
                <a:tab pos="2776538" algn="l"/>
                <a:tab pos="3233738" algn="l"/>
                <a:tab pos="3690938" algn="l"/>
                <a:tab pos="4148138" algn="l"/>
                <a:tab pos="4605338" algn="l"/>
                <a:tab pos="5062538" algn="l"/>
                <a:tab pos="5519738" algn="l"/>
                <a:tab pos="5976938" algn="l"/>
                <a:tab pos="6434138" algn="l"/>
                <a:tab pos="6891338" algn="l"/>
                <a:tab pos="7348538" algn="l"/>
                <a:tab pos="7805738" algn="l"/>
                <a:tab pos="8262938" algn="l"/>
                <a:tab pos="8720138" algn="l"/>
                <a:tab pos="917733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3338" algn="l"/>
                <a:tab pos="490538" algn="l"/>
                <a:tab pos="947738" algn="l"/>
                <a:tab pos="1404938" algn="l"/>
                <a:tab pos="1862138" algn="l"/>
                <a:tab pos="2319338" algn="l"/>
                <a:tab pos="2776538" algn="l"/>
                <a:tab pos="3233738" algn="l"/>
                <a:tab pos="3690938" algn="l"/>
                <a:tab pos="4148138" algn="l"/>
                <a:tab pos="4605338" algn="l"/>
                <a:tab pos="5062538" algn="l"/>
                <a:tab pos="5519738" algn="l"/>
                <a:tab pos="5976938" algn="l"/>
                <a:tab pos="6434138" algn="l"/>
                <a:tab pos="6891338" algn="l"/>
                <a:tab pos="7348538" algn="l"/>
                <a:tab pos="7805738" algn="l"/>
                <a:tab pos="8262938" algn="l"/>
                <a:tab pos="8720138" algn="l"/>
                <a:tab pos="9177338" algn="l"/>
              </a:tabLst>
              <a:defRPr>
                <a:solidFill>
                  <a:srgbClr val="000000"/>
                </a:solidFill>
                <a:latin typeface="Arial" panose="020B0604020202020204" pitchFamily="34" charset="0"/>
                <a:cs typeface="Linux Libertine G" charset="0"/>
              </a:defRPr>
            </a:lvl9pPr>
          </a:lstStyle>
          <a:p>
            <a:pPr eaLnBrk="1">
              <a:lnSpc>
                <a:spcPct val="70000"/>
              </a:lnSpc>
              <a:buClrTx/>
              <a:buFontTx/>
              <a:buNone/>
            </a:pPr>
            <a:r>
              <a:rPr lang="en-US" altLang="en-US" sz="2600" b="1" u="sng">
                <a:solidFill>
                  <a:srgbClr val="CCCCFF"/>
                </a:solidFill>
                <a:latin typeface="Corbel" panose="020B0503020204020204" pitchFamily="34" charset="0"/>
                <a:hlinkClick r:id="rId3"/>
              </a:rPr>
              <a:t>Basket Interference </a:t>
            </a:r>
            <a:r>
              <a:rPr lang="en-US" altLang="en-US" sz="2600">
                <a:latin typeface="Corbel" panose="020B0503020204020204" pitchFamily="34" charset="0"/>
              </a:rPr>
              <a:t>is a violation that occurs when a player : </a:t>
            </a:r>
          </a:p>
          <a:p>
            <a:pPr lvl="1" eaLnBrk="1">
              <a:lnSpc>
                <a:spcPct val="70000"/>
              </a:lnSpc>
              <a:spcBef>
                <a:spcPts val="150"/>
              </a:spcBef>
              <a:buClr>
                <a:srgbClr val="A6B727"/>
              </a:buClr>
              <a:buFont typeface="Corbel" panose="020B0503020204020204" pitchFamily="34" charset="0"/>
              <a:buChar char="•"/>
            </a:pPr>
            <a:r>
              <a:rPr lang="en-US" altLang="en-US" sz="2400">
                <a:latin typeface="Corbel" panose="020B0503020204020204" pitchFamily="34" charset="0"/>
              </a:rPr>
              <a:t>A. touches the ball or any part of the basket while the ball is on or within either basket</a:t>
            </a:r>
          </a:p>
          <a:p>
            <a:pPr lvl="1" eaLnBrk="1">
              <a:lnSpc>
                <a:spcPct val="70000"/>
              </a:lnSpc>
              <a:spcBef>
                <a:spcPts val="150"/>
              </a:spcBef>
              <a:buClr>
                <a:srgbClr val="A6B727"/>
              </a:buClr>
              <a:buFont typeface="Corbel" panose="020B0503020204020204" pitchFamily="34" charset="0"/>
              <a:buChar char="•"/>
            </a:pPr>
            <a:r>
              <a:rPr lang="en-US" altLang="en-US" sz="2400">
                <a:latin typeface="Corbel" panose="020B0503020204020204" pitchFamily="34" charset="0"/>
              </a:rPr>
              <a:t>B. touches the ball while any part of it is within the imaginary cylinder which has the basket ring as its lower base</a:t>
            </a:r>
          </a:p>
          <a:p>
            <a:pPr lvl="1" eaLnBrk="1">
              <a:lnSpc>
                <a:spcPct val="70000"/>
              </a:lnSpc>
              <a:spcBef>
                <a:spcPts val="150"/>
              </a:spcBef>
              <a:buClr>
                <a:srgbClr val="A6B727"/>
              </a:buClr>
              <a:buFont typeface="Corbel" panose="020B0503020204020204" pitchFamily="34" charset="0"/>
              <a:buChar char="•"/>
            </a:pPr>
            <a:r>
              <a:rPr lang="en-US" altLang="en-US" sz="2400">
                <a:latin typeface="Corbel" panose="020B0503020204020204" pitchFamily="34" charset="0"/>
              </a:rPr>
              <a:t>C.  Touches the ball outside of the cylinder while reaching through the basket from below</a:t>
            </a:r>
          </a:p>
          <a:p>
            <a:pPr lvl="1" eaLnBrk="1">
              <a:lnSpc>
                <a:spcPct val="70000"/>
              </a:lnSpc>
              <a:spcBef>
                <a:spcPts val="150"/>
              </a:spcBef>
              <a:buClr>
                <a:srgbClr val="A6B727"/>
              </a:buClr>
              <a:buFont typeface="Corbel" panose="020B0503020204020204" pitchFamily="34" charset="0"/>
              <a:buChar char="•"/>
            </a:pPr>
            <a:r>
              <a:rPr lang="en-US" altLang="en-US" sz="2400">
                <a:latin typeface="Corbel" panose="020B0503020204020204" pitchFamily="34" charset="0"/>
              </a:rPr>
              <a:t>D.  Pulls down movable ring so that it contacts the ball before returning to its original position</a:t>
            </a:r>
          </a:p>
          <a:p>
            <a:pPr eaLnBrk="1">
              <a:lnSpc>
                <a:spcPct val="70000"/>
              </a:lnSpc>
              <a:spcBef>
                <a:spcPts val="1000"/>
              </a:spcBef>
              <a:buClrTx/>
              <a:buFontTx/>
              <a:buNone/>
            </a:pPr>
            <a:r>
              <a:rPr lang="en-US" altLang="en-US" sz="2600">
                <a:latin typeface="Corbel" panose="020B0503020204020204" pitchFamily="34" charset="0"/>
              </a:rPr>
              <a:t>     (Whether you think the try has a chance to go in is not part of BI)</a:t>
            </a:r>
          </a:p>
        </p:txBody>
      </p:sp>
      <p:pic>
        <p:nvPicPr>
          <p:cNvPr id="11267" name="Picture 3">
            <a:extLst>
              <a:ext uri="{FF2B5EF4-FFF2-40B4-BE49-F238E27FC236}">
                <a16:creationId xmlns:a16="http://schemas.microsoft.com/office/drawing/2014/main" id="{F8DDADF8-BD98-BCD6-1D1C-F25A7F52D1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04800"/>
            <a:ext cx="2746375" cy="3213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8" name="Picture 4">
            <a:extLst>
              <a:ext uri="{FF2B5EF4-FFF2-40B4-BE49-F238E27FC236}">
                <a16:creationId xmlns:a16="http://schemas.microsoft.com/office/drawing/2014/main" id="{144FA13A-1237-22E4-B6AE-F939D6423B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1900" y="3886200"/>
            <a:ext cx="1003300" cy="1373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9" name="Picture 5">
            <a:extLst>
              <a:ext uri="{FF2B5EF4-FFF2-40B4-BE49-F238E27FC236}">
                <a16:creationId xmlns:a16="http://schemas.microsoft.com/office/drawing/2014/main" id="{8B24E8DD-9B21-6B1D-41F6-2B7922B331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4648200"/>
            <a:ext cx="993775" cy="1571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12289" name="Text Box 1">
            <a:extLst>
              <a:ext uri="{FF2B5EF4-FFF2-40B4-BE49-F238E27FC236}">
                <a16:creationId xmlns:a16="http://schemas.microsoft.com/office/drawing/2014/main" id="{E3B703E0-2B29-EB85-817A-83037CA4E226}"/>
              </a:ext>
            </a:extLst>
          </p:cNvPr>
          <p:cNvSpPr txBox="1">
            <a:spLocks noChangeArrowheads="1"/>
          </p:cNvSpPr>
          <p:nvPr/>
        </p:nvSpPr>
        <p:spPr bwMode="auto">
          <a:xfrm>
            <a:off x="857250" y="609600"/>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inux Libertine G" charset="0"/>
              </a:defRPr>
            </a:lvl9pPr>
          </a:lstStyle>
          <a:p>
            <a:pPr eaLnBrk="1">
              <a:lnSpc>
                <a:spcPct val="90000"/>
              </a:lnSpc>
              <a:buClrTx/>
              <a:buFontTx/>
              <a:buNone/>
            </a:pPr>
            <a:r>
              <a:rPr lang="en-US" altLang="en-US" sz="4000">
                <a:solidFill>
                  <a:srgbClr val="A6B727"/>
                </a:solidFill>
                <a:latin typeface="Corbel" panose="020B0503020204020204" pitchFamily="34" charset="0"/>
                <a:cs typeface="Arial" panose="020B0604020202020204" pitchFamily="34" charset="0"/>
              </a:rPr>
              <a:t>Rule 4 Definitions</a:t>
            </a:r>
          </a:p>
        </p:txBody>
      </p:sp>
      <p:sp>
        <p:nvSpPr>
          <p:cNvPr id="12290" name="Text Box 2">
            <a:extLst>
              <a:ext uri="{FF2B5EF4-FFF2-40B4-BE49-F238E27FC236}">
                <a16:creationId xmlns:a16="http://schemas.microsoft.com/office/drawing/2014/main" id="{8EDB28F0-0A96-7D7C-D5EC-E91B4D8E75D7}"/>
              </a:ext>
            </a:extLst>
          </p:cNvPr>
          <p:cNvSpPr txBox="1">
            <a:spLocks noChangeArrowheads="1"/>
          </p:cNvSpPr>
          <p:nvPr/>
        </p:nvSpPr>
        <p:spPr bwMode="auto">
          <a:xfrm>
            <a:off x="857250" y="2057400"/>
            <a:ext cx="74041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66688" indent="-131763">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1pPr>
            <a:lvl2pPr marL="339725" indent="-134938">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2pPr>
            <a:lvl3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3pPr>
            <a:lvl4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4pPr>
            <a:lvl5pP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defRPr>
                <a:solidFill>
                  <a:srgbClr val="000000"/>
                </a:solidFill>
                <a:latin typeface="Arial" panose="020B0604020202020204" pitchFamily="34" charset="0"/>
                <a:cs typeface="Linux Libertine G" charset="0"/>
              </a:defRPr>
            </a:lvl9pPr>
          </a:lstStyle>
          <a:p>
            <a:pPr eaLnBrk="1">
              <a:lnSpc>
                <a:spcPct val="90000"/>
              </a:lnSpc>
              <a:buClr>
                <a:srgbClr val="A6B727"/>
              </a:buClr>
              <a:buFont typeface="Corbel" panose="020B0503020204020204" pitchFamily="34" charset="0"/>
              <a:buChar char="•"/>
            </a:pPr>
            <a:r>
              <a:rPr lang="en-US" altLang="en-US" sz="2000" b="1">
                <a:latin typeface="Corbel" panose="020B0503020204020204" pitchFamily="34" charset="0"/>
              </a:rPr>
              <a:t>Blocking—</a:t>
            </a:r>
            <a:r>
              <a:rPr lang="en-US" altLang="en-US" sz="2000">
                <a:latin typeface="Corbel" panose="020B0503020204020204" pitchFamily="34" charset="0"/>
              </a:rPr>
              <a:t>A Foul that is illegal personal contact that impedes the progress of an opponent</a:t>
            </a:r>
          </a:p>
          <a:p>
            <a:pPr lvl="1" eaLnBrk="1">
              <a:lnSpc>
                <a:spcPct val="90000"/>
              </a:lnSpc>
              <a:spcBef>
                <a:spcPts val="150"/>
              </a:spcBef>
              <a:buClr>
                <a:srgbClr val="A6B727"/>
              </a:buClr>
              <a:buFont typeface="Corbel" panose="020B0503020204020204" pitchFamily="34" charset="0"/>
              <a:buChar char="•"/>
            </a:pPr>
            <a:r>
              <a:rPr lang="en-US" altLang="en-US" u="sng">
                <a:solidFill>
                  <a:srgbClr val="CCCCFF"/>
                </a:solidFill>
                <a:latin typeface="Corbel" panose="020B0503020204020204" pitchFamily="34" charset="0"/>
                <a:hlinkClick r:id="rId3"/>
              </a:rPr>
              <a:t>Illegal screen</a:t>
            </a:r>
          </a:p>
          <a:p>
            <a:pPr eaLnBrk="1">
              <a:lnSpc>
                <a:spcPct val="90000"/>
              </a:lnSpc>
              <a:spcBef>
                <a:spcPts val="1300"/>
              </a:spcBef>
              <a:buClr>
                <a:srgbClr val="A6B727"/>
              </a:buClr>
              <a:buFont typeface="Corbel" panose="020B0503020204020204" pitchFamily="34" charset="0"/>
              <a:buChar char="•"/>
            </a:pPr>
            <a:r>
              <a:rPr lang="en-US" altLang="en-US" sz="2000" b="1">
                <a:latin typeface="Corbel" panose="020B0503020204020204" pitchFamily="34" charset="0"/>
              </a:rPr>
              <a:t>Charging—</a:t>
            </a:r>
            <a:r>
              <a:rPr lang="en-US" altLang="en-US" sz="2000">
                <a:latin typeface="Corbel" panose="020B0503020204020204" pitchFamily="34" charset="0"/>
              </a:rPr>
              <a:t>A Foul that is illegal personal contact caused by pushing or moving into an opponent’s torso</a:t>
            </a:r>
          </a:p>
          <a:p>
            <a:pPr lvl="1" eaLnBrk="1">
              <a:lnSpc>
                <a:spcPct val="90000"/>
              </a:lnSpc>
              <a:spcBef>
                <a:spcPts val="150"/>
              </a:spcBef>
              <a:buClr>
                <a:srgbClr val="A6B727"/>
              </a:buClr>
              <a:buFont typeface="Corbel" panose="020B0503020204020204" pitchFamily="34" charset="0"/>
              <a:buChar char="•"/>
            </a:pPr>
            <a:r>
              <a:rPr lang="en-US" altLang="en-US" u="sng">
                <a:solidFill>
                  <a:srgbClr val="CCCCFF"/>
                </a:solidFill>
                <a:latin typeface="Corbel" panose="020B0503020204020204" pitchFamily="34" charset="0"/>
                <a:hlinkClick r:id="rId4"/>
              </a:rPr>
              <a:t>Player Control</a:t>
            </a:r>
          </a:p>
          <a:p>
            <a:pPr eaLnBrk="1">
              <a:lnSpc>
                <a:spcPct val="90000"/>
              </a:lnSpc>
              <a:spcBef>
                <a:spcPts val="1300"/>
              </a:spcBef>
              <a:buClr>
                <a:srgbClr val="A6B727"/>
              </a:buClr>
              <a:buFont typeface="Corbel" panose="020B0503020204020204" pitchFamily="34" charset="0"/>
              <a:buChar char="•"/>
            </a:pPr>
            <a:r>
              <a:rPr lang="en-US" altLang="en-US" sz="2000" u="sng">
                <a:solidFill>
                  <a:srgbClr val="CCCCFF"/>
                </a:solidFill>
                <a:latin typeface="Corbel" panose="020B0503020204020204" pitchFamily="34" charset="0"/>
                <a:hlinkClick r:id="rId5"/>
              </a:rPr>
              <a:t>Blarge=Bad</a:t>
            </a:r>
          </a:p>
          <a:p>
            <a:pPr marL="169863" eaLnBrk="1">
              <a:lnSpc>
                <a:spcPct val="90000"/>
              </a:lnSpc>
              <a:spcBef>
                <a:spcPts val="1000"/>
              </a:spcBef>
              <a:buClrTx/>
              <a:buFontTx/>
              <a:buNone/>
            </a:pPr>
            <a:endParaRPr lang="en-US" altLang="en-US" sz="2000">
              <a:latin typeface="Corbel" panose="020B0503020204020204" pitchFamily="34" charset="0"/>
            </a:endParaRPr>
          </a:p>
          <a:p>
            <a:pPr eaLnBrk="1">
              <a:lnSpc>
                <a:spcPct val="90000"/>
              </a:lnSpc>
              <a:spcBef>
                <a:spcPts val="1000"/>
              </a:spcBef>
              <a:buClr>
                <a:srgbClr val="A6B727"/>
              </a:buClr>
              <a:buFont typeface="Corbel" panose="020B0503020204020204" pitchFamily="34" charset="0"/>
              <a:buChar char="•"/>
            </a:pPr>
            <a:r>
              <a:rPr lang="en-US" altLang="en-US" sz="2000">
                <a:latin typeface="Corbel" panose="020B0503020204020204" pitchFamily="34" charset="0"/>
              </a:rPr>
              <a:t>You make the call</a:t>
            </a:r>
          </a:p>
          <a:p>
            <a:pPr lvl="1" eaLnBrk="1">
              <a:lnSpc>
                <a:spcPct val="90000"/>
              </a:lnSpc>
              <a:spcBef>
                <a:spcPts val="150"/>
              </a:spcBef>
              <a:buClr>
                <a:srgbClr val="A6B727"/>
              </a:buClr>
              <a:buFont typeface="Corbel" panose="020B0503020204020204" pitchFamily="34" charset="0"/>
              <a:buChar char="•"/>
            </a:pPr>
            <a:r>
              <a:rPr lang="en-US" altLang="en-US" u="sng">
                <a:solidFill>
                  <a:srgbClr val="CCCCFF"/>
                </a:solidFill>
                <a:latin typeface="Corbel" panose="020B0503020204020204" pitchFamily="34" charset="0"/>
                <a:hlinkClick r:id="rId6"/>
              </a:rPr>
              <a:t>Block-Charge?</a:t>
            </a:r>
          </a:p>
          <a:p>
            <a:pPr lvl="1" eaLnBrk="1">
              <a:lnSpc>
                <a:spcPct val="90000"/>
              </a:lnSpc>
              <a:spcBef>
                <a:spcPts val="150"/>
              </a:spcBef>
              <a:buFont typeface="Corbel" panose="020B0503020204020204" pitchFamily="34" charset="0"/>
              <a:buChar char="•"/>
            </a:pPr>
            <a:r>
              <a:rPr lang="en-US" altLang="en-US" u="sng">
                <a:solidFill>
                  <a:srgbClr val="CCCCFF"/>
                </a:solidFill>
                <a:latin typeface="Corbel" panose="020B0503020204020204" pitchFamily="34" charset="0"/>
                <a:hlinkClick r:id="rId7"/>
              </a:rPr>
              <a:t>Player Control or Block?</a:t>
            </a:r>
          </a:p>
          <a:p>
            <a:pPr lvl="1" eaLnBrk="1">
              <a:lnSpc>
                <a:spcPct val="90000"/>
              </a:lnSpc>
              <a:spcBef>
                <a:spcPts val="150"/>
              </a:spcBef>
              <a:buFont typeface="Corbel" panose="020B0503020204020204" pitchFamily="34" charset="0"/>
              <a:buChar char="•"/>
            </a:pPr>
            <a:r>
              <a:rPr lang="en-US" altLang="en-US" u="sng">
                <a:solidFill>
                  <a:srgbClr val="CCCCFF"/>
                </a:solidFill>
                <a:latin typeface="Corbel" panose="020B0503020204020204" pitchFamily="34" charset="0"/>
                <a:hlinkClick r:id="rId8"/>
              </a:rPr>
              <a:t>Incidental contact or Block/Charge?</a:t>
            </a:r>
          </a:p>
          <a:p>
            <a:pPr marL="169863" eaLnBrk="1">
              <a:lnSpc>
                <a:spcPct val="90000"/>
              </a:lnSpc>
              <a:spcBef>
                <a:spcPts val="150"/>
              </a:spcBef>
              <a:buClrTx/>
              <a:buFontTx/>
              <a:buNone/>
            </a:pPr>
            <a:endParaRPr lang="en-US" altLang="en-US" sz="2000">
              <a:latin typeface="Corbel" panose="020B0503020204020204" pitchFamily="34" charset="0"/>
            </a:endParaRPr>
          </a:p>
          <a:p>
            <a:pPr marL="169863" eaLnBrk="1">
              <a:lnSpc>
                <a:spcPct val="90000"/>
              </a:lnSpc>
              <a:spcBef>
                <a:spcPts val="150"/>
              </a:spcBef>
              <a:buClrTx/>
              <a:buFontTx/>
              <a:buNone/>
            </a:pPr>
            <a:endParaRPr lang="en-US" altLang="en-US" sz="2000">
              <a:latin typeface="Corbel" panose="020B0503020204020204" pitchFamily="34" charset="0"/>
            </a:endParaRPr>
          </a:p>
        </p:txBody>
      </p:sp>
      <p:pic>
        <p:nvPicPr>
          <p:cNvPr id="12291" name="Picture 3">
            <a:extLst>
              <a:ext uri="{FF2B5EF4-FFF2-40B4-BE49-F238E27FC236}">
                <a16:creationId xmlns:a16="http://schemas.microsoft.com/office/drawing/2014/main" id="{48D60635-E90A-3C97-E9A6-4566D92BE7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2525" y="3662363"/>
            <a:ext cx="4572000" cy="1677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Linux Libertine G"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Linux Libertine G"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Linux Libertine G"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Linux Libertine G"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4375</Words>
  <Application>Microsoft Office PowerPoint</Application>
  <PresentationFormat>On-screen Show (4:3)</PresentationFormat>
  <Paragraphs>372</Paragraphs>
  <Slides>48</Slides>
  <Notes>48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48</vt:i4>
      </vt:variant>
    </vt:vector>
  </HeadingPairs>
  <TitlesOfParts>
    <vt:vector size="58" baseType="lpstr">
      <vt:lpstr>Times New Roman</vt:lpstr>
      <vt:lpstr>Arial</vt:lpstr>
      <vt:lpstr>Linux Libertine G</vt:lpstr>
      <vt:lpstr>Garamond</vt:lpstr>
      <vt:lpstr>Segoe UI</vt:lpstr>
      <vt:lpstr>Wingdings</vt:lpstr>
      <vt:lpstr>DejaVu Sans</vt:lpstr>
      <vt:lpstr>Corbel</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BASKETBALL</dc:title>
  <dc:creator>Jake Rosiek</dc:creator>
  <cp:lastModifiedBy>Jake Rosiek</cp:lastModifiedBy>
  <cp:revision>4</cp:revision>
  <cp:lastPrinted>1601-01-01T00:00:00Z</cp:lastPrinted>
  <dcterms:created xsi:type="dcterms:W3CDTF">2014-10-09T00:52:21Z</dcterms:created>
  <dcterms:modified xsi:type="dcterms:W3CDTF">2023-09-05T21:13:12Z</dcterms:modified>
</cp:coreProperties>
</file>