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media/image1.png" ContentType="image/png"/>
  <Override PartName="/ppt/media/image2.png" ContentType="image/png"/>
  <Override PartName="/ppt/media/image3.jpeg" ContentType="image/jpeg"/>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Lst>
  <p:sldSz cx="12192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1484280" y="685800"/>
            <a:ext cx="10018440" cy="1752120"/>
          </a:xfrm>
          <a:prstGeom prst="rect">
            <a:avLst/>
          </a:prstGeom>
        </p:spPr>
        <p:txBody>
          <a:bodyPr lIns="0" rIns="0" tIns="0" bIns="0" anchor="ctr"/>
          <a:p>
            <a:endParaRPr b="0" lang="en-US" sz="1400" spc="-1" strike="noStrike">
              <a:solidFill>
                <a:srgbClr val="000000"/>
              </a:solidFill>
              <a:latin typeface="Arial"/>
            </a:endParaRPr>
          </a:p>
        </p:txBody>
      </p:sp>
      <p:sp>
        <p:nvSpPr>
          <p:cNvPr id="41" name="PlaceHolder 2"/>
          <p:cNvSpPr>
            <a:spLocks noGrp="1"/>
          </p:cNvSpPr>
          <p:nvPr>
            <p:ph type="body"/>
          </p:nvPr>
        </p:nvSpPr>
        <p:spPr>
          <a:xfrm>
            <a:off x="1484280" y="2666880"/>
            <a:ext cx="10018440" cy="1489680"/>
          </a:xfrm>
          <a:prstGeom prst="rect">
            <a:avLst/>
          </a:prstGeom>
        </p:spPr>
        <p:txBody>
          <a:bodyPr lIns="0" rIns="0" tIns="0" bIns="0">
            <a:normAutofit/>
          </a:bodyPr>
          <a:p>
            <a:endParaRPr b="0" lang="en-US" sz="1400" spc="-1" strike="noStrike">
              <a:solidFill>
                <a:srgbClr val="000000"/>
              </a:solidFill>
              <a:latin typeface="Arial"/>
            </a:endParaRPr>
          </a:p>
        </p:txBody>
      </p:sp>
      <p:sp>
        <p:nvSpPr>
          <p:cNvPr id="42" name="PlaceHolder 3"/>
          <p:cNvSpPr>
            <a:spLocks noGrp="1"/>
          </p:cNvSpPr>
          <p:nvPr>
            <p:ph type="body"/>
          </p:nvPr>
        </p:nvSpPr>
        <p:spPr>
          <a:xfrm>
            <a:off x="1484280" y="4298400"/>
            <a:ext cx="10018440" cy="148968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1484280" y="685800"/>
            <a:ext cx="10018440" cy="1752120"/>
          </a:xfrm>
          <a:prstGeom prst="rect">
            <a:avLst/>
          </a:prstGeom>
        </p:spPr>
        <p:txBody>
          <a:bodyPr lIns="0" rIns="0" tIns="0" bIns="0" anchor="ctr"/>
          <a:p>
            <a:endParaRPr b="0" lang="en-US" sz="1400" spc="-1" strike="noStrike">
              <a:solidFill>
                <a:srgbClr val="000000"/>
              </a:solidFill>
              <a:latin typeface="Arial"/>
            </a:endParaRPr>
          </a:p>
        </p:txBody>
      </p:sp>
      <p:sp>
        <p:nvSpPr>
          <p:cNvPr id="44" name="PlaceHolder 2"/>
          <p:cNvSpPr>
            <a:spLocks noGrp="1"/>
          </p:cNvSpPr>
          <p:nvPr>
            <p:ph type="body"/>
          </p:nvPr>
        </p:nvSpPr>
        <p:spPr>
          <a:xfrm>
            <a:off x="1484280" y="2666880"/>
            <a:ext cx="4888800" cy="1489680"/>
          </a:xfrm>
          <a:prstGeom prst="rect">
            <a:avLst/>
          </a:prstGeom>
        </p:spPr>
        <p:txBody>
          <a:bodyPr lIns="0" rIns="0" tIns="0" bIns="0">
            <a:normAutofit/>
          </a:bodyPr>
          <a:p>
            <a:endParaRPr b="0" lang="en-US" sz="1400" spc="-1" strike="noStrike">
              <a:solidFill>
                <a:srgbClr val="000000"/>
              </a:solidFill>
              <a:latin typeface="Arial"/>
            </a:endParaRPr>
          </a:p>
        </p:txBody>
      </p:sp>
      <p:sp>
        <p:nvSpPr>
          <p:cNvPr id="45" name="PlaceHolder 3"/>
          <p:cNvSpPr>
            <a:spLocks noGrp="1"/>
          </p:cNvSpPr>
          <p:nvPr>
            <p:ph type="body"/>
          </p:nvPr>
        </p:nvSpPr>
        <p:spPr>
          <a:xfrm>
            <a:off x="6617880" y="2666880"/>
            <a:ext cx="4888800" cy="1489680"/>
          </a:xfrm>
          <a:prstGeom prst="rect">
            <a:avLst/>
          </a:prstGeom>
        </p:spPr>
        <p:txBody>
          <a:bodyPr lIns="0" rIns="0" tIns="0" bIns="0">
            <a:normAutofit/>
          </a:bodyPr>
          <a:p>
            <a:endParaRPr b="0" lang="en-US" sz="1400" spc="-1" strike="noStrike">
              <a:solidFill>
                <a:srgbClr val="000000"/>
              </a:solidFill>
              <a:latin typeface="Arial"/>
            </a:endParaRPr>
          </a:p>
        </p:txBody>
      </p:sp>
      <p:sp>
        <p:nvSpPr>
          <p:cNvPr id="46" name="PlaceHolder 4"/>
          <p:cNvSpPr>
            <a:spLocks noGrp="1"/>
          </p:cNvSpPr>
          <p:nvPr>
            <p:ph type="body"/>
          </p:nvPr>
        </p:nvSpPr>
        <p:spPr>
          <a:xfrm>
            <a:off x="1484280" y="4298400"/>
            <a:ext cx="4888800" cy="1489680"/>
          </a:xfrm>
          <a:prstGeom prst="rect">
            <a:avLst/>
          </a:prstGeom>
        </p:spPr>
        <p:txBody>
          <a:bodyPr lIns="0" rIns="0" tIns="0" bIns="0">
            <a:normAutofit/>
          </a:bodyPr>
          <a:p>
            <a:endParaRPr b="0" lang="en-US" sz="1400" spc="-1" strike="noStrike">
              <a:solidFill>
                <a:srgbClr val="000000"/>
              </a:solidFill>
              <a:latin typeface="Arial"/>
            </a:endParaRPr>
          </a:p>
        </p:txBody>
      </p:sp>
      <p:sp>
        <p:nvSpPr>
          <p:cNvPr id="47" name="PlaceHolder 5"/>
          <p:cNvSpPr>
            <a:spLocks noGrp="1"/>
          </p:cNvSpPr>
          <p:nvPr>
            <p:ph type="body"/>
          </p:nvPr>
        </p:nvSpPr>
        <p:spPr>
          <a:xfrm>
            <a:off x="6617880" y="4298400"/>
            <a:ext cx="4888800" cy="148968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1484280" y="685800"/>
            <a:ext cx="10018440" cy="1752120"/>
          </a:xfrm>
          <a:prstGeom prst="rect">
            <a:avLst/>
          </a:prstGeom>
        </p:spPr>
        <p:txBody>
          <a:bodyPr lIns="0" rIns="0" tIns="0" bIns="0" anchor="ctr"/>
          <a:p>
            <a:endParaRPr b="0" lang="en-US" sz="1400" spc="-1" strike="noStrike">
              <a:solidFill>
                <a:srgbClr val="000000"/>
              </a:solidFill>
              <a:latin typeface="Arial"/>
            </a:endParaRPr>
          </a:p>
        </p:txBody>
      </p:sp>
      <p:sp>
        <p:nvSpPr>
          <p:cNvPr id="49" name="PlaceHolder 2"/>
          <p:cNvSpPr>
            <a:spLocks noGrp="1"/>
          </p:cNvSpPr>
          <p:nvPr>
            <p:ph type="body"/>
          </p:nvPr>
        </p:nvSpPr>
        <p:spPr>
          <a:xfrm>
            <a:off x="1484280" y="2666880"/>
            <a:ext cx="3225600" cy="1489680"/>
          </a:xfrm>
          <a:prstGeom prst="rect">
            <a:avLst/>
          </a:prstGeom>
        </p:spPr>
        <p:txBody>
          <a:bodyPr lIns="0" rIns="0" tIns="0" bIns="0">
            <a:normAutofit/>
          </a:bodyPr>
          <a:p>
            <a:endParaRPr b="0" lang="en-US" sz="1400" spc="-1" strike="noStrike">
              <a:solidFill>
                <a:srgbClr val="000000"/>
              </a:solidFill>
              <a:latin typeface="Arial"/>
            </a:endParaRPr>
          </a:p>
        </p:txBody>
      </p:sp>
      <p:sp>
        <p:nvSpPr>
          <p:cNvPr id="50" name="PlaceHolder 3"/>
          <p:cNvSpPr>
            <a:spLocks noGrp="1"/>
          </p:cNvSpPr>
          <p:nvPr>
            <p:ph type="body"/>
          </p:nvPr>
        </p:nvSpPr>
        <p:spPr>
          <a:xfrm>
            <a:off x="4871520" y="2666880"/>
            <a:ext cx="3225600" cy="1489680"/>
          </a:xfrm>
          <a:prstGeom prst="rect">
            <a:avLst/>
          </a:prstGeom>
        </p:spPr>
        <p:txBody>
          <a:bodyPr lIns="0" rIns="0" tIns="0" bIns="0">
            <a:normAutofit/>
          </a:bodyPr>
          <a:p>
            <a:endParaRPr b="0" lang="en-US" sz="1400" spc="-1" strike="noStrike">
              <a:solidFill>
                <a:srgbClr val="000000"/>
              </a:solidFill>
              <a:latin typeface="Arial"/>
            </a:endParaRPr>
          </a:p>
        </p:txBody>
      </p:sp>
      <p:sp>
        <p:nvSpPr>
          <p:cNvPr id="51" name="PlaceHolder 4"/>
          <p:cNvSpPr>
            <a:spLocks noGrp="1"/>
          </p:cNvSpPr>
          <p:nvPr>
            <p:ph type="body"/>
          </p:nvPr>
        </p:nvSpPr>
        <p:spPr>
          <a:xfrm>
            <a:off x="8258760" y="2666880"/>
            <a:ext cx="3225600" cy="1489680"/>
          </a:xfrm>
          <a:prstGeom prst="rect">
            <a:avLst/>
          </a:prstGeom>
        </p:spPr>
        <p:txBody>
          <a:bodyPr lIns="0" rIns="0" tIns="0" bIns="0">
            <a:normAutofit/>
          </a:bodyPr>
          <a:p>
            <a:endParaRPr b="0" lang="en-US" sz="1400" spc="-1" strike="noStrike">
              <a:solidFill>
                <a:srgbClr val="000000"/>
              </a:solidFill>
              <a:latin typeface="Arial"/>
            </a:endParaRPr>
          </a:p>
        </p:txBody>
      </p:sp>
      <p:sp>
        <p:nvSpPr>
          <p:cNvPr id="52" name="PlaceHolder 5"/>
          <p:cNvSpPr>
            <a:spLocks noGrp="1"/>
          </p:cNvSpPr>
          <p:nvPr>
            <p:ph type="body"/>
          </p:nvPr>
        </p:nvSpPr>
        <p:spPr>
          <a:xfrm>
            <a:off x="1484280" y="4298400"/>
            <a:ext cx="3225600" cy="1489680"/>
          </a:xfrm>
          <a:prstGeom prst="rect">
            <a:avLst/>
          </a:prstGeom>
        </p:spPr>
        <p:txBody>
          <a:bodyPr lIns="0" rIns="0" tIns="0" bIns="0">
            <a:normAutofit/>
          </a:bodyPr>
          <a:p>
            <a:endParaRPr b="0" lang="en-US" sz="1400" spc="-1" strike="noStrike">
              <a:solidFill>
                <a:srgbClr val="000000"/>
              </a:solidFill>
              <a:latin typeface="Arial"/>
            </a:endParaRPr>
          </a:p>
        </p:txBody>
      </p:sp>
      <p:sp>
        <p:nvSpPr>
          <p:cNvPr id="53" name="PlaceHolder 6"/>
          <p:cNvSpPr>
            <a:spLocks noGrp="1"/>
          </p:cNvSpPr>
          <p:nvPr>
            <p:ph type="body"/>
          </p:nvPr>
        </p:nvSpPr>
        <p:spPr>
          <a:xfrm>
            <a:off x="4871520" y="4298400"/>
            <a:ext cx="3225600" cy="1489680"/>
          </a:xfrm>
          <a:prstGeom prst="rect">
            <a:avLst/>
          </a:prstGeom>
        </p:spPr>
        <p:txBody>
          <a:bodyPr lIns="0" rIns="0" tIns="0" bIns="0">
            <a:normAutofit/>
          </a:bodyPr>
          <a:p>
            <a:endParaRPr b="0" lang="en-US" sz="1400" spc="-1" strike="noStrike">
              <a:solidFill>
                <a:srgbClr val="000000"/>
              </a:solidFill>
              <a:latin typeface="Arial"/>
            </a:endParaRPr>
          </a:p>
        </p:txBody>
      </p:sp>
      <p:sp>
        <p:nvSpPr>
          <p:cNvPr id="54" name="PlaceHolder 7"/>
          <p:cNvSpPr>
            <a:spLocks noGrp="1"/>
          </p:cNvSpPr>
          <p:nvPr>
            <p:ph type="body"/>
          </p:nvPr>
        </p:nvSpPr>
        <p:spPr>
          <a:xfrm>
            <a:off x="8258760" y="4298400"/>
            <a:ext cx="3225600" cy="148968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67" name="PlaceHolder 1"/>
          <p:cNvSpPr>
            <a:spLocks noGrp="1"/>
          </p:cNvSpPr>
          <p:nvPr>
            <p:ph type="title"/>
          </p:nvPr>
        </p:nvSpPr>
        <p:spPr>
          <a:xfrm>
            <a:off x="1484280" y="685800"/>
            <a:ext cx="10018440" cy="1752120"/>
          </a:xfrm>
          <a:prstGeom prst="rect">
            <a:avLst/>
          </a:prstGeom>
        </p:spPr>
        <p:txBody>
          <a:bodyPr lIns="0" rIns="0" tIns="0" bIns="0" anchor="ctr"/>
          <a:p>
            <a:endParaRPr b="0" lang="en-US" sz="1400" spc="-1" strike="noStrike">
              <a:solidFill>
                <a:srgbClr val="000000"/>
              </a:solidFill>
              <a:latin typeface="Arial"/>
            </a:endParaRPr>
          </a:p>
        </p:txBody>
      </p:sp>
      <p:sp>
        <p:nvSpPr>
          <p:cNvPr id="68" name="PlaceHolder 2"/>
          <p:cNvSpPr>
            <a:spLocks noGrp="1"/>
          </p:cNvSpPr>
          <p:nvPr>
            <p:ph type="subTitle"/>
          </p:nvPr>
        </p:nvSpPr>
        <p:spPr>
          <a:xfrm>
            <a:off x="1484280" y="2666880"/>
            <a:ext cx="10018440" cy="312372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1484280" y="685800"/>
            <a:ext cx="10018440" cy="1752120"/>
          </a:xfrm>
          <a:prstGeom prst="rect">
            <a:avLst/>
          </a:prstGeom>
        </p:spPr>
        <p:txBody>
          <a:bodyPr lIns="0" rIns="0" tIns="0" bIns="0" anchor="ctr"/>
          <a:p>
            <a:endParaRPr b="0" lang="en-US" sz="1400" spc="-1" strike="noStrike">
              <a:solidFill>
                <a:srgbClr val="000000"/>
              </a:solidFill>
              <a:latin typeface="Arial"/>
            </a:endParaRPr>
          </a:p>
        </p:txBody>
      </p:sp>
      <p:sp>
        <p:nvSpPr>
          <p:cNvPr id="70" name="PlaceHolder 2"/>
          <p:cNvSpPr>
            <a:spLocks noGrp="1"/>
          </p:cNvSpPr>
          <p:nvPr>
            <p:ph type="body"/>
          </p:nvPr>
        </p:nvSpPr>
        <p:spPr>
          <a:xfrm>
            <a:off x="1484280" y="2666880"/>
            <a:ext cx="10018440" cy="3123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1484280" y="685800"/>
            <a:ext cx="10018440" cy="1752120"/>
          </a:xfrm>
          <a:prstGeom prst="rect">
            <a:avLst/>
          </a:prstGeom>
        </p:spPr>
        <p:txBody>
          <a:bodyPr lIns="0" rIns="0" tIns="0" bIns="0" anchor="ctr"/>
          <a:p>
            <a:endParaRPr b="0" lang="en-US" sz="1400" spc="-1" strike="noStrike">
              <a:solidFill>
                <a:srgbClr val="000000"/>
              </a:solidFill>
              <a:latin typeface="Arial"/>
            </a:endParaRPr>
          </a:p>
        </p:txBody>
      </p:sp>
      <p:sp>
        <p:nvSpPr>
          <p:cNvPr id="72" name="PlaceHolder 2"/>
          <p:cNvSpPr>
            <a:spLocks noGrp="1"/>
          </p:cNvSpPr>
          <p:nvPr>
            <p:ph type="body"/>
          </p:nvPr>
        </p:nvSpPr>
        <p:spPr>
          <a:xfrm>
            <a:off x="1484280" y="2666880"/>
            <a:ext cx="4888800" cy="3123720"/>
          </a:xfrm>
          <a:prstGeom prst="rect">
            <a:avLst/>
          </a:prstGeom>
        </p:spPr>
        <p:txBody>
          <a:bodyPr lIns="0" rIns="0" tIns="0" bIns="0">
            <a:normAutofit/>
          </a:bodyPr>
          <a:p>
            <a:endParaRPr b="0" lang="en-US" sz="1400" spc="-1" strike="noStrike">
              <a:solidFill>
                <a:srgbClr val="000000"/>
              </a:solidFill>
              <a:latin typeface="Arial"/>
            </a:endParaRPr>
          </a:p>
        </p:txBody>
      </p:sp>
      <p:sp>
        <p:nvSpPr>
          <p:cNvPr id="73" name="PlaceHolder 3"/>
          <p:cNvSpPr>
            <a:spLocks noGrp="1"/>
          </p:cNvSpPr>
          <p:nvPr>
            <p:ph type="body"/>
          </p:nvPr>
        </p:nvSpPr>
        <p:spPr>
          <a:xfrm>
            <a:off x="6617880" y="2666880"/>
            <a:ext cx="4888800" cy="3123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74" name="PlaceHolder 1"/>
          <p:cNvSpPr>
            <a:spLocks noGrp="1"/>
          </p:cNvSpPr>
          <p:nvPr>
            <p:ph type="title"/>
          </p:nvPr>
        </p:nvSpPr>
        <p:spPr>
          <a:xfrm>
            <a:off x="1484280" y="685800"/>
            <a:ext cx="10018440" cy="1752120"/>
          </a:xfrm>
          <a:prstGeom prst="rect">
            <a:avLst/>
          </a:prstGeom>
        </p:spPr>
        <p:txBody>
          <a:bodyPr lIns="0" rIns="0" tIns="0" bIns="0" anchor="ctr"/>
          <a:p>
            <a:endParaRPr b="0" lang="en-US" sz="1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75" name="PlaceHolder 1"/>
          <p:cNvSpPr>
            <a:spLocks noGrp="1"/>
          </p:cNvSpPr>
          <p:nvPr>
            <p:ph type="subTitle"/>
          </p:nvPr>
        </p:nvSpPr>
        <p:spPr>
          <a:xfrm>
            <a:off x="1484280" y="685800"/>
            <a:ext cx="10018440" cy="81230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1484280" y="685800"/>
            <a:ext cx="10018440" cy="1752120"/>
          </a:xfrm>
          <a:prstGeom prst="rect">
            <a:avLst/>
          </a:prstGeom>
        </p:spPr>
        <p:txBody>
          <a:bodyPr lIns="0" rIns="0" tIns="0" bIns="0" anchor="ctr"/>
          <a:p>
            <a:endParaRPr b="0" lang="en-US" sz="1400" spc="-1" strike="noStrike">
              <a:solidFill>
                <a:srgbClr val="000000"/>
              </a:solidFill>
              <a:latin typeface="Arial"/>
            </a:endParaRPr>
          </a:p>
        </p:txBody>
      </p:sp>
      <p:sp>
        <p:nvSpPr>
          <p:cNvPr id="77" name="PlaceHolder 2"/>
          <p:cNvSpPr>
            <a:spLocks noGrp="1"/>
          </p:cNvSpPr>
          <p:nvPr>
            <p:ph type="body"/>
          </p:nvPr>
        </p:nvSpPr>
        <p:spPr>
          <a:xfrm>
            <a:off x="1484280" y="2666880"/>
            <a:ext cx="4888800" cy="1489680"/>
          </a:xfrm>
          <a:prstGeom prst="rect">
            <a:avLst/>
          </a:prstGeom>
        </p:spPr>
        <p:txBody>
          <a:bodyPr lIns="0" rIns="0" tIns="0" bIns="0">
            <a:normAutofit/>
          </a:bodyPr>
          <a:p>
            <a:endParaRPr b="0" lang="en-US" sz="1400" spc="-1" strike="noStrike">
              <a:solidFill>
                <a:srgbClr val="000000"/>
              </a:solidFill>
              <a:latin typeface="Arial"/>
            </a:endParaRPr>
          </a:p>
        </p:txBody>
      </p:sp>
      <p:sp>
        <p:nvSpPr>
          <p:cNvPr id="78" name="PlaceHolder 3"/>
          <p:cNvSpPr>
            <a:spLocks noGrp="1"/>
          </p:cNvSpPr>
          <p:nvPr>
            <p:ph type="body"/>
          </p:nvPr>
        </p:nvSpPr>
        <p:spPr>
          <a:xfrm>
            <a:off x="6617880" y="2666880"/>
            <a:ext cx="4888800" cy="3123720"/>
          </a:xfrm>
          <a:prstGeom prst="rect">
            <a:avLst/>
          </a:prstGeom>
        </p:spPr>
        <p:txBody>
          <a:bodyPr lIns="0" rIns="0" tIns="0" bIns="0">
            <a:normAutofit/>
          </a:bodyPr>
          <a:p>
            <a:endParaRPr b="0" lang="en-US" sz="1400" spc="-1" strike="noStrike">
              <a:solidFill>
                <a:srgbClr val="000000"/>
              </a:solidFill>
              <a:latin typeface="Arial"/>
            </a:endParaRPr>
          </a:p>
        </p:txBody>
      </p:sp>
      <p:sp>
        <p:nvSpPr>
          <p:cNvPr id="79" name="PlaceHolder 4"/>
          <p:cNvSpPr>
            <a:spLocks noGrp="1"/>
          </p:cNvSpPr>
          <p:nvPr>
            <p:ph type="body"/>
          </p:nvPr>
        </p:nvSpPr>
        <p:spPr>
          <a:xfrm>
            <a:off x="1484280" y="4298400"/>
            <a:ext cx="4888800" cy="148968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 name="PlaceHolder 1"/>
          <p:cNvSpPr>
            <a:spLocks noGrp="1"/>
          </p:cNvSpPr>
          <p:nvPr>
            <p:ph type="title"/>
          </p:nvPr>
        </p:nvSpPr>
        <p:spPr>
          <a:xfrm>
            <a:off x="1484280" y="685800"/>
            <a:ext cx="10018440" cy="1752120"/>
          </a:xfrm>
          <a:prstGeom prst="rect">
            <a:avLst/>
          </a:prstGeom>
        </p:spPr>
        <p:txBody>
          <a:bodyPr lIns="0" rIns="0" tIns="0" bIns="0" anchor="ctr"/>
          <a:p>
            <a:endParaRPr b="0" lang="en-US" sz="1400" spc="-1" strike="noStrike">
              <a:solidFill>
                <a:srgbClr val="000000"/>
              </a:solidFill>
              <a:latin typeface="Arial"/>
            </a:endParaRPr>
          </a:p>
        </p:txBody>
      </p:sp>
      <p:sp>
        <p:nvSpPr>
          <p:cNvPr id="20" name="PlaceHolder 2"/>
          <p:cNvSpPr>
            <a:spLocks noGrp="1"/>
          </p:cNvSpPr>
          <p:nvPr>
            <p:ph type="subTitle"/>
          </p:nvPr>
        </p:nvSpPr>
        <p:spPr>
          <a:xfrm>
            <a:off x="1484280" y="2666880"/>
            <a:ext cx="10018440" cy="312372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1484280" y="685800"/>
            <a:ext cx="10018440" cy="1752120"/>
          </a:xfrm>
          <a:prstGeom prst="rect">
            <a:avLst/>
          </a:prstGeom>
        </p:spPr>
        <p:txBody>
          <a:bodyPr lIns="0" rIns="0" tIns="0" bIns="0" anchor="ctr"/>
          <a:p>
            <a:endParaRPr b="0" lang="en-US" sz="1400" spc="-1" strike="noStrike">
              <a:solidFill>
                <a:srgbClr val="000000"/>
              </a:solidFill>
              <a:latin typeface="Arial"/>
            </a:endParaRPr>
          </a:p>
        </p:txBody>
      </p:sp>
      <p:sp>
        <p:nvSpPr>
          <p:cNvPr id="81" name="PlaceHolder 2"/>
          <p:cNvSpPr>
            <a:spLocks noGrp="1"/>
          </p:cNvSpPr>
          <p:nvPr>
            <p:ph type="body"/>
          </p:nvPr>
        </p:nvSpPr>
        <p:spPr>
          <a:xfrm>
            <a:off x="1484280" y="2666880"/>
            <a:ext cx="4888800" cy="3123720"/>
          </a:xfrm>
          <a:prstGeom prst="rect">
            <a:avLst/>
          </a:prstGeom>
        </p:spPr>
        <p:txBody>
          <a:bodyPr lIns="0" rIns="0" tIns="0" bIns="0">
            <a:normAutofit/>
          </a:bodyPr>
          <a:p>
            <a:endParaRPr b="0" lang="en-US" sz="1400" spc="-1" strike="noStrike">
              <a:solidFill>
                <a:srgbClr val="000000"/>
              </a:solidFill>
              <a:latin typeface="Arial"/>
            </a:endParaRPr>
          </a:p>
        </p:txBody>
      </p:sp>
      <p:sp>
        <p:nvSpPr>
          <p:cNvPr id="82" name="PlaceHolder 3"/>
          <p:cNvSpPr>
            <a:spLocks noGrp="1"/>
          </p:cNvSpPr>
          <p:nvPr>
            <p:ph type="body"/>
          </p:nvPr>
        </p:nvSpPr>
        <p:spPr>
          <a:xfrm>
            <a:off x="6617880" y="2666880"/>
            <a:ext cx="4888800" cy="1489680"/>
          </a:xfrm>
          <a:prstGeom prst="rect">
            <a:avLst/>
          </a:prstGeom>
        </p:spPr>
        <p:txBody>
          <a:bodyPr lIns="0" rIns="0" tIns="0" bIns="0">
            <a:normAutofit/>
          </a:bodyPr>
          <a:p>
            <a:endParaRPr b="0" lang="en-US" sz="1400" spc="-1" strike="noStrike">
              <a:solidFill>
                <a:srgbClr val="000000"/>
              </a:solidFill>
              <a:latin typeface="Arial"/>
            </a:endParaRPr>
          </a:p>
        </p:txBody>
      </p:sp>
      <p:sp>
        <p:nvSpPr>
          <p:cNvPr id="83" name="PlaceHolder 4"/>
          <p:cNvSpPr>
            <a:spLocks noGrp="1"/>
          </p:cNvSpPr>
          <p:nvPr>
            <p:ph type="body"/>
          </p:nvPr>
        </p:nvSpPr>
        <p:spPr>
          <a:xfrm>
            <a:off x="6617880" y="4298400"/>
            <a:ext cx="4888800" cy="148968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84" name="PlaceHolder 1"/>
          <p:cNvSpPr>
            <a:spLocks noGrp="1"/>
          </p:cNvSpPr>
          <p:nvPr>
            <p:ph type="title"/>
          </p:nvPr>
        </p:nvSpPr>
        <p:spPr>
          <a:xfrm>
            <a:off x="1484280" y="685800"/>
            <a:ext cx="10018440" cy="1752120"/>
          </a:xfrm>
          <a:prstGeom prst="rect">
            <a:avLst/>
          </a:prstGeom>
        </p:spPr>
        <p:txBody>
          <a:bodyPr lIns="0" rIns="0" tIns="0" bIns="0" anchor="ctr"/>
          <a:p>
            <a:endParaRPr b="0" lang="en-US" sz="1400" spc="-1" strike="noStrike">
              <a:solidFill>
                <a:srgbClr val="000000"/>
              </a:solidFill>
              <a:latin typeface="Arial"/>
            </a:endParaRPr>
          </a:p>
        </p:txBody>
      </p:sp>
      <p:sp>
        <p:nvSpPr>
          <p:cNvPr id="85" name="PlaceHolder 2"/>
          <p:cNvSpPr>
            <a:spLocks noGrp="1"/>
          </p:cNvSpPr>
          <p:nvPr>
            <p:ph type="body"/>
          </p:nvPr>
        </p:nvSpPr>
        <p:spPr>
          <a:xfrm>
            <a:off x="1484280" y="2666880"/>
            <a:ext cx="4888800" cy="1489680"/>
          </a:xfrm>
          <a:prstGeom prst="rect">
            <a:avLst/>
          </a:prstGeom>
        </p:spPr>
        <p:txBody>
          <a:bodyPr lIns="0" rIns="0" tIns="0" bIns="0">
            <a:normAutofit/>
          </a:bodyPr>
          <a:p>
            <a:endParaRPr b="0" lang="en-US" sz="1400" spc="-1" strike="noStrike">
              <a:solidFill>
                <a:srgbClr val="000000"/>
              </a:solidFill>
              <a:latin typeface="Arial"/>
            </a:endParaRPr>
          </a:p>
        </p:txBody>
      </p:sp>
      <p:sp>
        <p:nvSpPr>
          <p:cNvPr id="86" name="PlaceHolder 3"/>
          <p:cNvSpPr>
            <a:spLocks noGrp="1"/>
          </p:cNvSpPr>
          <p:nvPr>
            <p:ph type="body"/>
          </p:nvPr>
        </p:nvSpPr>
        <p:spPr>
          <a:xfrm>
            <a:off x="6617880" y="2666880"/>
            <a:ext cx="4888800" cy="1489680"/>
          </a:xfrm>
          <a:prstGeom prst="rect">
            <a:avLst/>
          </a:prstGeom>
        </p:spPr>
        <p:txBody>
          <a:bodyPr lIns="0" rIns="0" tIns="0" bIns="0">
            <a:normAutofit/>
          </a:bodyPr>
          <a:p>
            <a:endParaRPr b="0" lang="en-US" sz="1400" spc="-1" strike="noStrike">
              <a:solidFill>
                <a:srgbClr val="000000"/>
              </a:solidFill>
              <a:latin typeface="Arial"/>
            </a:endParaRPr>
          </a:p>
        </p:txBody>
      </p:sp>
      <p:sp>
        <p:nvSpPr>
          <p:cNvPr id="87" name="PlaceHolder 4"/>
          <p:cNvSpPr>
            <a:spLocks noGrp="1"/>
          </p:cNvSpPr>
          <p:nvPr>
            <p:ph type="body"/>
          </p:nvPr>
        </p:nvSpPr>
        <p:spPr>
          <a:xfrm>
            <a:off x="1484280" y="4298400"/>
            <a:ext cx="10018440" cy="148968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1484280" y="685800"/>
            <a:ext cx="10018440" cy="1752120"/>
          </a:xfrm>
          <a:prstGeom prst="rect">
            <a:avLst/>
          </a:prstGeom>
        </p:spPr>
        <p:txBody>
          <a:bodyPr lIns="0" rIns="0" tIns="0" bIns="0" anchor="ctr"/>
          <a:p>
            <a:endParaRPr b="0" lang="en-US" sz="1400" spc="-1" strike="noStrike">
              <a:solidFill>
                <a:srgbClr val="000000"/>
              </a:solidFill>
              <a:latin typeface="Arial"/>
            </a:endParaRPr>
          </a:p>
        </p:txBody>
      </p:sp>
      <p:sp>
        <p:nvSpPr>
          <p:cNvPr id="89" name="PlaceHolder 2"/>
          <p:cNvSpPr>
            <a:spLocks noGrp="1"/>
          </p:cNvSpPr>
          <p:nvPr>
            <p:ph type="body"/>
          </p:nvPr>
        </p:nvSpPr>
        <p:spPr>
          <a:xfrm>
            <a:off x="1484280" y="2666880"/>
            <a:ext cx="10018440" cy="1489680"/>
          </a:xfrm>
          <a:prstGeom prst="rect">
            <a:avLst/>
          </a:prstGeom>
        </p:spPr>
        <p:txBody>
          <a:bodyPr lIns="0" rIns="0" tIns="0" bIns="0">
            <a:normAutofit/>
          </a:bodyPr>
          <a:p>
            <a:endParaRPr b="0" lang="en-US" sz="1400" spc="-1" strike="noStrike">
              <a:solidFill>
                <a:srgbClr val="000000"/>
              </a:solidFill>
              <a:latin typeface="Arial"/>
            </a:endParaRPr>
          </a:p>
        </p:txBody>
      </p:sp>
      <p:sp>
        <p:nvSpPr>
          <p:cNvPr id="90" name="PlaceHolder 3"/>
          <p:cNvSpPr>
            <a:spLocks noGrp="1"/>
          </p:cNvSpPr>
          <p:nvPr>
            <p:ph type="body"/>
          </p:nvPr>
        </p:nvSpPr>
        <p:spPr>
          <a:xfrm>
            <a:off x="1484280" y="4298400"/>
            <a:ext cx="10018440" cy="148968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1484280" y="685800"/>
            <a:ext cx="10018440" cy="1752120"/>
          </a:xfrm>
          <a:prstGeom prst="rect">
            <a:avLst/>
          </a:prstGeom>
        </p:spPr>
        <p:txBody>
          <a:bodyPr lIns="0" rIns="0" tIns="0" bIns="0" anchor="ctr"/>
          <a:p>
            <a:endParaRPr b="0" lang="en-US" sz="1400" spc="-1" strike="noStrike">
              <a:solidFill>
                <a:srgbClr val="000000"/>
              </a:solidFill>
              <a:latin typeface="Arial"/>
            </a:endParaRPr>
          </a:p>
        </p:txBody>
      </p:sp>
      <p:sp>
        <p:nvSpPr>
          <p:cNvPr id="92" name="PlaceHolder 2"/>
          <p:cNvSpPr>
            <a:spLocks noGrp="1"/>
          </p:cNvSpPr>
          <p:nvPr>
            <p:ph type="body"/>
          </p:nvPr>
        </p:nvSpPr>
        <p:spPr>
          <a:xfrm>
            <a:off x="1484280" y="2666880"/>
            <a:ext cx="4888800" cy="1489680"/>
          </a:xfrm>
          <a:prstGeom prst="rect">
            <a:avLst/>
          </a:prstGeom>
        </p:spPr>
        <p:txBody>
          <a:bodyPr lIns="0" rIns="0" tIns="0" bIns="0">
            <a:normAutofit/>
          </a:bodyPr>
          <a:p>
            <a:endParaRPr b="0" lang="en-US" sz="1400" spc="-1" strike="noStrike">
              <a:solidFill>
                <a:srgbClr val="000000"/>
              </a:solidFill>
              <a:latin typeface="Arial"/>
            </a:endParaRPr>
          </a:p>
        </p:txBody>
      </p:sp>
      <p:sp>
        <p:nvSpPr>
          <p:cNvPr id="93" name="PlaceHolder 3"/>
          <p:cNvSpPr>
            <a:spLocks noGrp="1"/>
          </p:cNvSpPr>
          <p:nvPr>
            <p:ph type="body"/>
          </p:nvPr>
        </p:nvSpPr>
        <p:spPr>
          <a:xfrm>
            <a:off x="6617880" y="2666880"/>
            <a:ext cx="4888800" cy="1489680"/>
          </a:xfrm>
          <a:prstGeom prst="rect">
            <a:avLst/>
          </a:prstGeom>
        </p:spPr>
        <p:txBody>
          <a:bodyPr lIns="0" rIns="0" tIns="0" bIns="0">
            <a:normAutofit/>
          </a:bodyPr>
          <a:p>
            <a:endParaRPr b="0" lang="en-US" sz="1400" spc="-1" strike="noStrike">
              <a:solidFill>
                <a:srgbClr val="000000"/>
              </a:solidFill>
              <a:latin typeface="Arial"/>
            </a:endParaRPr>
          </a:p>
        </p:txBody>
      </p:sp>
      <p:sp>
        <p:nvSpPr>
          <p:cNvPr id="94" name="PlaceHolder 4"/>
          <p:cNvSpPr>
            <a:spLocks noGrp="1"/>
          </p:cNvSpPr>
          <p:nvPr>
            <p:ph type="body"/>
          </p:nvPr>
        </p:nvSpPr>
        <p:spPr>
          <a:xfrm>
            <a:off x="1484280" y="4298400"/>
            <a:ext cx="4888800" cy="1489680"/>
          </a:xfrm>
          <a:prstGeom prst="rect">
            <a:avLst/>
          </a:prstGeom>
        </p:spPr>
        <p:txBody>
          <a:bodyPr lIns="0" rIns="0" tIns="0" bIns="0">
            <a:normAutofit/>
          </a:bodyPr>
          <a:p>
            <a:endParaRPr b="0" lang="en-US" sz="1400" spc="-1" strike="noStrike">
              <a:solidFill>
                <a:srgbClr val="000000"/>
              </a:solidFill>
              <a:latin typeface="Arial"/>
            </a:endParaRPr>
          </a:p>
        </p:txBody>
      </p:sp>
      <p:sp>
        <p:nvSpPr>
          <p:cNvPr id="95" name="PlaceHolder 5"/>
          <p:cNvSpPr>
            <a:spLocks noGrp="1"/>
          </p:cNvSpPr>
          <p:nvPr>
            <p:ph type="body"/>
          </p:nvPr>
        </p:nvSpPr>
        <p:spPr>
          <a:xfrm>
            <a:off x="6617880" y="4298400"/>
            <a:ext cx="4888800" cy="148968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1484280" y="685800"/>
            <a:ext cx="10018440" cy="1752120"/>
          </a:xfrm>
          <a:prstGeom prst="rect">
            <a:avLst/>
          </a:prstGeom>
        </p:spPr>
        <p:txBody>
          <a:bodyPr lIns="0" rIns="0" tIns="0" bIns="0" anchor="ctr"/>
          <a:p>
            <a:endParaRPr b="0" lang="en-US" sz="1400" spc="-1" strike="noStrike">
              <a:solidFill>
                <a:srgbClr val="000000"/>
              </a:solidFill>
              <a:latin typeface="Arial"/>
            </a:endParaRPr>
          </a:p>
        </p:txBody>
      </p:sp>
      <p:sp>
        <p:nvSpPr>
          <p:cNvPr id="97" name="PlaceHolder 2"/>
          <p:cNvSpPr>
            <a:spLocks noGrp="1"/>
          </p:cNvSpPr>
          <p:nvPr>
            <p:ph type="body"/>
          </p:nvPr>
        </p:nvSpPr>
        <p:spPr>
          <a:xfrm>
            <a:off x="1484280" y="2666880"/>
            <a:ext cx="3225600" cy="1489680"/>
          </a:xfrm>
          <a:prstGeom prst="rect">
            <a:avLst/>
          </a:prstGeom>
        </p:spPr>
        <p:txBody>
          <a:bodyPr lIns="0" rIns="0" tIns="0" bIns="0">
            <a:normAutofit/>
          </a:bodyPr>
          <a:p>
            <a:endParaRPr b="0" lang="en-US" sz="1400" spc="-1" strike="noStrike">
              <a:solidFill>
                <a:srgbClr val="000000"/>
              </a:solidFill>
              <a:latin typeface="Arial"/>
            </a:endParaRPr>
          </a:p>
        </p:txBody>
      </p:sp>
      <p:sp>
        <p:nvSpPr>
          <p:cNvPr id="98" name="PlaceHolder 3"/>
          <p:cNvSpPr>
            <a:spLocks noGrp="1"/>
          </p:cNvSpPr>
          <p:nvPr>
            <p:ph type="body"/>
          </p:nvPr>
        </p:nvSpPr>
        <p:spPr>
          <a:xfrm>
            <a:off x="4871520" y="2666880"/>
            <a:ext cx="3225600" cy="1489680"/>
          </a:xfrm>
          <a:prstGeom prst="rect">
            <a:avLst/>
          </a:prstGeom>
        </p:spPr>
        <p:txBody>
          <a:bodyPr lIns="0" rIns="0" tIns="0" bIns="0">
            <a:normAutofit/>
          </a:bodyPr>
          <a:p>
            <a:endParaRPr b="0" lang="en-US" sz="1400" spc="-1" strike="noStrike">
              <a:solidFill>
                <a:srgbClr val="000000"/>
              </a:solidFill>
              <a:latin typeface="Arial"/>
            </a:endParaRPr>
          </a:p>
        </p:txBody>
      </p:sp>
      <p:sp>
        <p:nvSpPr>
          <p:cNvPr id="99" name="PlaceHolder 4"/>
          <p:cNvSpPr>
            <a:spLocks noGrp="1"/>
          </p:cNvSpPr>
          <p:nvPr>
            <p:ph type="body"/>
          </p:nvPr>
        </p:nvSpPr>
        <p:spPr>
          <a:xfrm>
            <a:off x="8258760" y="2666880"/>
            <a:ext cx="3225600" cy="1489680"/>
          </a:xfrm>
          <a:prstGeom prst="rect">
            <a:avLst/>
          </a:prstGeom>
        </p:spPr>
        <p:txBody>
          <a:bodyPr lIns="0" rIns="0" tIns="0" bIns="0">
            <a:normAutofit/>
          </a:bodyPr>
          <a:p>
            <a:endParaRPr b="0" lang="en-US" sz="1400" spc="-1" strike="noStrike">
              <a:solidFill>
                <a:srgbClr val="000000"/>
              </a:solidFill>
              <a:latin typeface="Arial"/>
            </a:endParaRPr>
          </a:p>
        </p:txBody>
      </p:sp>
      <p:sp>
        <p:nvSpPr>
          <p:cNvPr id="100" name="PlaceHolder 5"/>
          <p:cNvSpPr>
            <a:spLocks noGrp="1"/>
          </p:cNvSpPr>
          <p:nvPr>
            <p:ph type="body"/>
          </p:nvPr>
        </p:nvSpPr>
        <p:spPr>
          <a:xfrm>
            <a:off x="1484280" y="4298400"/>
            <a:ext cx="3225600" cy="1489680"/>
          </a:xfrm>
          <a:prstGeom prst="rect">
            <a:avLst/>
          </a:prstGeom>
        </p:spPr>
        <p:txBody>
          <a:bodyPr lIns="0" rIns="0" tIns="0" bIns="0">
            <a:normAutofit/>
          </a:bodyPr>
          <a:p>
            <a:endParaRPr b="0" lang="en-US" sz="1400" spc="-1" strike="noStrike">
              <a:solidFill>
                <a:srgbClr val="000000"/>
              </a:solidFill>
              <a:latin typeface="Arial"/>
            </a:endParaRPr>
          </a:p>
        </p:txBody>
      </p:sp>
      <p:sp>
        <p:nvSpPr>
          <p:cNvPr id="101" name="PlaceHolder 6"/>
          <p:cNvSpPr>
            <a:spLocks noGrp="1"/>
          </p:cNvSpPr>
          <p:nvPr>
            <p:ph type="body"/>
          </p:nvPr>
        </p:nvSpPr>
        <p:spPr>
          <a:xfrm>
            <a:off x="4871520" y="4298400"/>
            <a:ext cx="3225600" cy="1489680"/>
          </a:xfrm>
          <a:prstGeom prst="rect">
            <a:avLst/>
          </a:prstGeom>
        </p:spPr>
        <p:txBody>
          <a:bodyPr lIns="0" rIns="0" tIns="0" bIns="0">
            <a:normAutofit/>
          </a:bodyPr>
          <a:p>
            <a:endParaRPr b="0" lang="en-US" sz="1400" spc="-1" strike="noStrike">
              <a:solidFill>
                <a:srgbClr val="000000"/>
              </a:solidFill>
              <a:latin typeface="Arial"/>
            </a:endParaRPr>
          </a:p>
        </p:txBody>
      </p:sp>
      <p:sp>
        <p:nvSpPr>
          <p:cNvPr id="102" name="PlaceHolder 7"/>
          <p:cNvSpPr>
            <a:spLocks noGrp="1"/>
          </p:cNvSpPr>
          <p:nvPr>
            <p:ph type="body"/>
          </p:nvPr>
        </p:nvSpPr>
        <p:spPr>
          <a:xfrm>
            <a:off x="8258760" y="4298400"/>
            <a:ext cx="3225600" cy="148968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1484280" y="685800"/>
            <a:ext cx="10018440" cy="1752120"/>
          </a:xfrm>
          <a:prstGeom prst="rect">
            <a:avLst/>
          </a:prstGeom>
        </p:spPr>
        <p:txBody>
          <a:bodyPr lIns="0" rIns="0" tIns="0" bIns="0" anchor="ctr"/>
          <a:p>
            <a:endParaRPr b="0" lang="en-US" sz="1400" spc="-1" strike="noStrike">
              <a:solidFill>
                <a:srgbClr val="000000"/>
              </a:solidFill>
              <a:latin typeface="Arial"/>
            </a:endParaRPr>
          </a:p>
        </p:txBody>
      </p:sp>
      <p:sp>
        <p:nvSpPr>
          <p:cNvPr id="22" name="PlaceHolder 2"/>
          <p:cNvSpPr>
            <a:spLocks noGrp="1"/>
          </p:cNvSpPr>
          <p:nvPr>
            <p:ph type="body"/>
          </p:nvPr>
        </p:nvSpPr>
        <p:spPr>
          <a:xfrm>
            <a:off x="1484280" y="2666880"/>
            <a:ext cx="10018440" cy="3123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484280" y="685800"/>
            <a:ext cx="10018440" cy="1752120"/>
          </a:xfrm>
          <a:prstGeom prst="rect">
            <a:avLst/>
          </a:prstGeom>
        </p:spPr>
        <p:txBody>
          <a:bodyPr lIns="0" rIns="0" tIns="0" bIns="0" anchor="ctr"/>
          <a:p>
            <a:endParaRPr b="0" lang="en-US" sz="1400" spc="-1" strike="noStrike">
              <a:solidFill>
                <a:srgbClr val="000000"/>
              </a:solidFill>
              <a:latin typeface="Arial"/>
            </a:endParaRPr>
          </a:p>
        </p:txBody>
      </p:sp>
      <p:sp>
        <p:nvSpPr>
          <p:cNvPr id="24" name="PlaceHolder 2"/>
          <p:cNvSpPr>
            <a:spLocks noGrp="1"/>
          </p:cNvSpPr>
          <p:nvPr>
            <p:ph type="body"/>
          </p:nvPr>
        </p:nvSpPr>
        <p:spPr>
          <a:xfrm>
            <a:off x="1484280" y="2666880"/>
            <a:ext cx="4888800" cy="3123720"/>
          </a:xfrm>
          <a:prstGeom prst="rect">
            <a:avLst/>
          </a:prstGeom>
        </p:spPr>
        <p:txBody>
          <a:bodyPr lIns="0" rIns="0" tIns="0" bIns="0">
            <a:normAutofit/>
          </a:bodyPr>
          <a:p>
            <a:endParaRPr b="0" lang="en-US" sz="1400" spc="-1" strike="noStrike">
              <a:solidFill>
                <a:srgbClr val="000000"/>
              </a:solidFill>
              <a:latin typeface="Arial"/>
            </a:endParaRPr>
          </a:p>
        </p:txBody>
      </p:sp>
      <p:sp>
        <p:nvSpPr>
          <p:cNvPr id="25" name="PlaceHolder 3"/>
          <p:cNvSpPr>
            <a:spLocks noGrp="1"/>
          </p:cNvSpPr>
          <p:nvPr>
            <p:ph type="body"/>
          </p:nvPr>
        </p:nvSpPr>
        <p:spPr>
          <a:xfrm>
            <a:off x="6617880" y="2666880"/>
            <a:ext cx="4888800" cy="312372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6" name="PlaceHolder 1"/>
          <p:cNvSpPr>
            <a:spLocks noGrp="1"/>
          </p:cNvSpPr>
          <p:nvPr>
            <p:ph type="title"/>
          </p:nvPr>
        </p:nvSpPr>
        <p:spPr>
          <a:xfrm>
            <a:off x="1484280" y="685800"/>
            <a:ext cx="10018440" cy="1752120"/>
          </a:xfrm>
          <a:prstGeom prst="rect">
            <a:avLst/>
          </a:prstGeom>
        </p:spPr>
        <p:txBody>
          <a:bodyPr lIns="0" rIns="0" tIns="0" bIns="0" anchor="ctr"/>
          <a:p>
            <a:endParaRPr b="0" lang="en-US" sz="1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7" name="PlaceHolder 1"/>
          <p:cNvSpPr>
            <a:spLocks noGrp="1"/>
          </p:cNvSpPr>
          <p:nvPr>
            <p:ph type="subTitle"/>
          </p:nvPr>
        </p:nvSpPr>
        <p:spPr>
          <a:xfrm>
            <a:off x="1484280" y="685800"/>
            <a:ext cx="10018440" cy="812304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1484280" y="685800"/>
            <a:ext cx="10018440" cy="1752120"/>
          </a:xfrm>
          <a:prstGeom prst="rect">
            <a:avLst/>
          </a:prstGeom>
        </p:spPr>
        <p:txBody>
          <a:bodyPr lIns="0" rIns="0" tIns="0" bIns="0" anchor="ctr"/>
          <a:p>
            <a:endParaRPr b="0" lang="en-US" sz="1400" spc="-1" strike="noStrike">
              <a:solidFill>
                <a:srgbClr val="000000"/>
              </a:solidFill>
              <a:latin typeface="Arial"/>
            </a:endParaRPr>
          </a:p>
        </p:txBody>
      </p:sp>
      <p:sp>
        <p:nvSpPr>
          <p:cNvPr id="29" name="PlaceHolder 2"/>
          <p:cNvSpPr>
            <a:spLocks noGrp="1"/>
          </p:cNvSpPr>
          <p:nvPr>
            <p:ph type="body"/>
          </p:nvPr>
        </p:nvSpPr>
        <p:spPr>
          <a:xfrm>
            <a:off x="1484280" y="2666880"/>
            <a:ext cx="4888800" cy="1489680"/>
          </a:xfrm>
          <a:prstGeom prst="rect">
            <a:avLst/>
          </a:prstGeom>
        </p:spPr>
        <p:txBody>
          <a:bodyPr lIns="0" rIns="0" tIns="0" bIns="0">
            <a:normAutofit/>
          </a:bodyPr>
          <a:p>
            <a:endParaRPr b="0" lang="en-US" sz="1400" spc="-1" strike="noStrike">
              <a:solidFill>
                <a:srgbClr val="000000"/>
              </a:solidFill>
              <a:latin typeface="Arial"/>
            </a:endParaRPr>
          </a:p>
        </p:txBody>
      </p:sp>
      <p:sp>
        <p:nvSpPr>
          <p:cNvPr id="30" name="PlaceHolder 3"/>
          <p:cNvSpPr>
            <a:spLocks noGrp="1"/>
          </p:cNvSpPr>
          <p:nvPr>
            <p:ph type="body"/>
          </p:nvPr>
        </p:nvSpPr>
        <p:spPr>
          <a:xfrm>
            <a:off x="6617880" y="2666880"/>
            <a:ext cx="4888800" cy="3123720"/>
          </a:xfrm>
          <a:prstGeom prst="rect">
            <a:avLst/>
          </a:prstGeom>
        </p:spPr>
        <p:txBody>
          <a:bodyPr lIns="0" rIns="0" tIns="0" bIns="0">
            <a:normAutofit/>
          </a:bodyPr>
          <a:p>
            <a:endParaRPr b="0" lang="en-US" sz="1400" spc="-1" strike="noStrike">
              <a:solidFill>
                <a:srgbClr val="000000"/>
              </a:solidFill>
              <a:latin typeface="Arial"/>
            </a:endParaRPr>
          </a:p>
        </p:txBody>
      </p:sp>
      <p:sp>
        <p:nvSpPr>
          <p:cNvPr id="31" name="PlaceHolder 4"/>
          <p:cNvSpPr>
            <a:spLocks noGrp="1"/>
          </p:cNvSpPr>
          <p:nvPr>
            <p:ph type="body"/>
          </p:nvPr>
        </p:nvSpPr>
        <p:spPr>
          <a:xfrm>
            <a:off x="1484280" y="4298400"/>
            <a:ext cx="4888800" cy="148968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1484280" y="685800"/>
            <a:ext cx="10018440" cy="1752120"/>
          </a:xfrm>
          <a:prstGeom prst="rect">
            <a:avLst/>
          </a:prstGeom>
        </p:spPr>
        <p:txBody>
          <a:bodyPr lIns="0" rIns="0" tIns="0" bIns="0" anchor="ctr"/>
          <a:p>
            <a:endParaRPr b="0" lang="en-US" sz="1400" spc="-1" strike="noStrike">
              <a:solidFill>
                <a:srgbClr val="000000"/>
              </a:solidFill>
              <a:latin typeface="Arial"/>
            </a:endParaRPr>
          </a:p>
        </p:txBody>
      </p:sp>
      <p:sp>
        <p:nvSpPr>
          <p:cNvPr id="33" name="PlaceHolder 2"/>
          <p:cNvSpPr>
            <a:spLocks noGrp="1"/>
          </p:cNvSpPr>
          <p:nvPr>
            <p:ph type="body"/>
          </p:nvPr>
        </p:nvSpPr>
        <p:spPr>
          <a:xfrm>
            <a:off x="1484280" y="2666880"/>
            <a:ext cx="4888800" cy="3123720"/>
          </a:xfrm>
          <a:prstGeom prst="rect">
            <a:avLst/>
          </a:prstGeom>
        </p:spPr>
        <p:txBody>
          <a:bodyPr lIns="0" rIns="0" tIns="0" bIns="0">
            <a:normAutofit/>
          </a:bodyPr>
          <a:p>
            <a:endParaRPr b="0" lang="en-US" sz="1400" spc="-1" strike="noStrike">
              <a:solidFill>
                <a:srgbClr val="000000"/>
              </a:solidFill>
              <a:latin typeface="Arial"/>
            </a:endParaRPr>
          </a:p>
        </p:txBody>
      </p:sp>
      <p:sp>
        <p:nvSpPr>
          <p:cNvPr id="34" name="PlaceHolder 3"/>
          <p:cNvSpPr>
            <a:spLocks noGrp="1"/>
          </p:cNvSpPr>
          <p:nvPr>
            <p:ph type="body"/>
          </p:nvPr>
        </p:nvSpPr>
        <p:spPr>
          <a:xfrm>
            <a:off x="6617880" y="2666880"/>
            <a:ext cx="4888800" cy="1489680"/>
          </a:xfrm>
          <a:prstGeom prst="rect">
            <a:avLst/>
          </a:prstGeom>
        </p:spPr>
        <p:txBody>
          <a:bodyPr lIns="0" rIns="0" tIns="0" bIns="0">
            <a:normAutofit/>
          </a:bodyPr>
          <a:p>
            <a:endParaRPr b="0" lang="en-US" sz="1400" spc="-1" strike="noStrike">
              <a:solidFill>
                <a:srgbClr val="000000"/>
              </a:solidFill>
              <a:latin typeface="Arial"/>
            </a:endParaRPr>
          </a:p>
        </p:txBody>
      </p:sp>
      <p:sp>
        <p:nvSpPr>
          <p:cNvPr id="35" name="PlaceHolder 4"/>
          <p:cNvSpPr>
            <a:spLocks noGrp="1"/>
          </p:cNvSpPr>
          <p:nvPr>
            <p:ph type="body"/>
          </p:nvPr>
        </p:nvSpPr>
        <p:spPr>
          <a:xfrm>
            <a:off x="6617880" y="4298400"/>
            <a:ext cx="4888800" cy="148968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1484280" y="685800"/>
            <a:ext cx="10018440" cy="1752120"/>
          </a:xfrm>
          <a:prstGeom prst="rect">
            <a:avLst/>
          </a:prstGeom>
        </p:spPr>
        <p:txBody>
          <a:bodyPr lIns="0" rIns="0" tIns="0" bIns="0" anchor="ctr"/>
          <a:p>
            <a:endParaRPr b="0" lang="en-US" sz="1400" spc="-1" strike="noStrike">
              <a:solidFill>
                <a:srgbClr val="000000"/>
              </a:solidFill>
              <a:latin typeface="Arial"/>
            </a:endParaRPr>
          </a:p>
        </p:txBody>
      </p:sp>
      <p:sp>
        <p:nvSpPr>
          <p:cNvPr id="37" name="PlaceHolder 2"/>
          <p:cNvSpPr>
            <a:spLocks noGrp="1"/>
          </p:cNvSpPr>
          <p:nvPr>
            <p:ph type="body"/>
          </p:nvPr>
        </p:nvSpPr>
        <p:spPr>
          <a:xfrm>
            <a:off x="1484280" y="2666880"/>
            <a:ext cx="4888800" cy="1489680"/>
          </a:xfrm>
          <a:prstGeom prst="rect">
            <a:avLst/>
          </a:prstGeom>
        </p:spPr>
        <p:txBody>
          <a:bodyPr lIns="0" rIns="0" tIns="0" bIns="0">
            <a:normAutofit/>
          </a:bodyPr>
          <a:p>
            <a:endParaRPr b="0" lang="en-US" sz="1400" spc="-1" strike="noStrike">
              <a:solidFill>
                <a:srgbClr val="000000"/>
              </a:solidFill>
              <a:latin typeface="Arial"/>
            </a:endParaRPr>
          </a:p>
        </p:txBody>
      </p:sp>
      <p:sp>
        <p:nvSpPr>
          <p:cNvPr id="38" name="PlaceHolder 3"/>
          <p:cNvSpPr>
            <a:spLocks noGrp="1"/>
          </p:cNvSpPr>
          <p:nvPr>
            <p:ph type="body"/>
          </p:nvPr>
        </p:nvSpPr>
        <p:spPr>
          <a:xfrm>
            <a:off x="6617880" y="2666880"/>
            <a:ext cx="4888800" cy="1489680"/>
          </a:xfrm>
          <a:prstGeom prst="rect">
            <a:avLst/>
          </a:prstGeom>
        </p:spPr>
        <p:txBody>
          <a:bodyPr lIns="0" rIns="0" tIns="0" bIns="0">
            <a:normAutofit/>
          </a:bodyPr>
          <a:p>
            <a:endParaRPr b="0" lang="en-US" sz="1400" spc="-1" strike="noStrike">
              <a:solidFill>
                <a:srgbClr val="000000"/>
              </a:solidFill>
              <a:latin typeface="Arial"/>
            </a:endParaRPr>
          </a:p>
        </p:txBody>
      </p:sp>
      <p:sp>
        <p:nvSpPr>
          <p:cNvPr id="39" name="PlaceHolder 4"/>
          <p:cNvSpPr>
            <a:spLocks noGrp="1"/>
          </p:cNvSpPr>
          <p:nvPr>
            <p:ph type="body"/>
          </p:nvPr>
        </p:nvSpPr>
        <p:spPr>
          <a:xfrm>
            <a:off x="1484280" y="4298400"/>
            <a:ext cx="10018440" cy="1489680"/>
          </a:xfrm>
          <a:prstGeom prst="rect">
            <a:avLst/>
          </a:prstGeom>
        </p:spPr>
        <p:txBody>
          <a:bodyPr lIns="0" rIns="0" tIns="0" bIns="0">
            <a:normAutofit/>
          </a:bodyPr>
          <a:p>
            <a:endParaRPr b="0" lang="en-US" sz="14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2.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grpSp>
        <p:nvGrpSpPr>
          <p:cNvPr id="0" name="Group 1"/>
          <p:cNvGrpSpPr/>
          <p:nvPr/>
        </p:nvGrpSpPr>
        <p:grpSpPr>
          <a:xfrm>
            <a:off x="150840" y="0"/>
            <a:ext cx="2436480" cy="6857640"/>
            <a:chOff x="150840" y="0"/>
            <a:chExt cx="2436480" cy="6857640"/>
          </a:xfrm>
        </p:grpSpPr>
        <p:sp>
          <p:nvSpPr>
            <p:cNvPr id="1" name="CustomShape 2"/>
            <p:cNvSpPr/>
            <p:nvPr/>
          </p:nvSpPr>
          <p:spPr>
            <a:xfrm>
              <a:off x="457200" y="0"/>
              <a:ext cx="1122120" cy="5328720"/>
            </a:xfrm>
            <a:custGeom>
              <a:avLst/>
              <a:gdLst/>
              <a:ahLst/>
              <a:rect l="l" t="t" r="r" b="b"/>
              <a:pathLst>
                <a:path w="707" h="3357">
                  <a:moveTo>
                    <a:pt x="0" y="3330"/>
                  </a:moveTo>
                  <a:lnTo>
                    <a:pt x="156" y="3357"/>
                  </a:lnTo>
                  <a:lnTo>
                    <a:pt x="707" y="0"/>
                  </a:lnTo>
                  <a:lnTo>
                    <a:pt x="547" y="0"/>
                  </a:lnTo>
                  <a:lnTo>
                    <a:pt x="0" y="3330"/>
                  </a:lnTo>
                  <a:close/>
                </a:path>
              </a:pathLst>
            </a:custGeom>
            <a:solidFill>
              <a:srgbClr val="30acec"/>
            </a:solidFill>
            <a:ln>
              <a:noFill/>
            </a:ln>
          </p:spPr>
          <p:style>
            <a:lnRef idx="0"/>
            <a:fillRef idx="0"/>
            <a:effectRef idx="0"/>
            <a:fontRef idx="minor"/>
          </p:style>
        </p:sp>
        <p:sp>
          <p:nvSpPr>
            <p:cNvPr id="2" name="CustomShape 3"/>
            <p:cNvSpPr/>
            <p:nvPr/>
          </p:nvSpPr>
          <p:spPr>
            <a:xfrm>
              <a:off x="150840" y="0"/>
              <a:ext cx="1117080" cy="5276520"/>
            </a:xfrm>
            <a:custGeom>
              <a:avLst/>
              <a:gdLst/>
              <a:ahLst/>
              <a:rect l="l" t="t" r="r" b="b"/>
              <a:pathLst>
                <a:path w="704" h="3324">
                  <a:moveTo>
                    <a:pt x="704" y="0"/>
                  </a:moveTo>
                  <a:lnTo>
                    <a:pt x="545" y="0"/>
                  </a:lnTo>
                  <a:lnTo>
                    <a:pt x="0" y="3300"/>
                  </a:lnTo>
                  <a:lnTo>
                    <a:pt x="157" y="3324"/>
                  </a:lnTo>
                  <a:lnTo>
                    <a:pt x="704" y="0"/>
                  </a:lnTo>
                  <a:close/>
                </a:path>
              </a:pathLst>
            </a:custGeom>
            <a:solidFill>
              <a:srgbClr val="595959"/>
            </a:solidFill>
            <a:ln>
              <a:noFill/>
            </a:ln>
          </p:spPr>
          <p:style>
            <a:lnRef idx="0"/>
            <a:fillRef idx="0"/>
            <a:effectRef idx="0"/>
            <a:fontRef idx="minor"/>
          </p:style>
        </p:sp>
        <p:sp>
          <p:nvSpPr>
            <p:cNvPr id="3" name="CustomShape 4"/>
            <p:cNvSpPr/>
            <p:nvPr/>
          </p:nvSpPr>
          <p:spPr>
            <a:xfrm>
              <a:off x="150840" y="5238720"/>
              <a:ext cx="1228320" cy="1618920"/>
            </a:xfrm>
            <a:custGeom>
              <a:avLst/>
              <a:gdLst/>
              <a:ahLst/>
              <a:rect l="l" t="t" r="r" b="b"/>
              <a:pathLst>
                <a:path w="774" h="1020">
                  <a:moveTo>
                    <a:pt x="0" y="0"/>
                  </a:moveTo>
                  <a:lnTo>
                    <a:pt x="740" y="1020"/>
                  </a:lnTo>
                  <a:lnTo>
                    <a:pt x="774" y="1020"/>
                  </a:lnTo>
                  <a:lnTo>
                    <a:pt x="0" y="0"/>
                  </a:lnTo>
                  <a:close/>
                </a:path>
              </a:pathLst>
            </a:custGeom>
            <a:solidFill>
              <a:srgbClr val="262626"/>
            </a:solidFill>
            <a:ln>
              <a:noFill/>
            </a:ln>
          </p:spPr>
          <p:style>
            <a:lnRef idx="0"/>
            <a:fillRef idx="0"/>
            <a:effectRef idx="0"/>
            <a:fontRef idx="minor"/>
          </p:style>
        </p:sp>
        <p:sp>
          <p:nvSpPr>
            <p:cNvPr id="4" name="CustomShape 5"/>
            <p:cNvSpPr/>
            <p:nvPr/>
          </p:nvSpPr>
          <p:spPr>
            <a:xfrm>
              <a:off x="457200" y="5291280"/>
              <a:ext cx="1495080" cy="1566360"/>
            </a:xfrm>
            <a:custGeom>
              <a:avLst/>
              <a:gdLst/>
              <a:ahLst/>
              <a:rect l="l" t="t" r="r" b="b"/>
              <a:pathLst>
                <a:path w="942" h="987">
                  <a:moveTo>
                    <a:pt x="0" y="0"/>
                  </a:moveTo>
                  <a:lnTo>
                    <a:pt x="909" y="987"/>
                  </a:lnTo>
                  <a:lnTo>
                    <a:pt x="942" y="987"/>
                  </a:lnTo>
                  <a:lnTo>
                    <a:pt x="0" y="0"/>
                  </a:lnTo>
                  <a:close/>
                </a:path>
              </a:pathLst>
            </a:custGeom>
            <a:solidFill>
              <a:srgbClr val="0b5982"/>
            </a:solidFill>
            <a:ln>
              <a:noFill/>
            </a:ln>
          </p:spPr>
          <p:style>
            <a:lnRef idx="0"/>
            <a:fillRef idx="0"/>
            <a:effectRef idx="0"/>
            <a:fontRef idx="minor"/>
          </p:style>
        </p:sp>
        <p:sp>
          <p:nvSpPr>
            <p:cNvPr id="5" name="CustomShape 6"/>
            <p:cNvSpPr/>
            <p:nvPr/>
          </p:nvSpPr>
          <p:spPr>
            <a:xfrm>
              <a:off x="457200" y="5286240"/>
              <a:ext cx="2130120" cy="1571400"/>
            </a:xfrm>
            <a:custGeom>
              <a:avLst/>
              <a:gdLst/>
              <a:ahLst/>
              <a:rect l="l" t="t" r="r" b="b"/>
              <a:pathLst>
                <a:path w="1342" h="990">
                  <a:moveTo>
                    <a:pt x="0" y="3"/>
                  </a:moveTo>
                  <a:lnTo>
                    <a:pt x="942" y="990"/>
                  </a:lnTo>
                  <a:lnTo>
                    <a:pt x="1342" y="990"/>
                  </a:lnTo>
                  <a:lnTo>
                    <a:pt x="156" y="27"/>
                  </a:lnTo>
                  <a:lnTo>
                    <a:pt x="0" y="0"/>
                  </a:lnTo>
                  <a:lnTo>
                    <a:pt x="0" y="3"/>
                  </a:lnTo>
                  <a:close/>
                </a:path>
              </a:pathLst>
            </a:custGeom>
            <a:solidFill>
              <a:srgbClr val="1186c3"/>
            </a:solidFill>
            <a:ln>
              <a:noFill/>
            </a:ln>
          </p:spPr>
          <p:style>
            <a:lnRef idx="0"/>
            <a:fillRef idx="0"/>
            <a:effectRef idx="0"/>
            <a:fontRef idx="minor"/>
          </p:style>
        </p:sp>
        <p:sp>
          <p:nvSpPr>
            <p:cNvPr id="6" name="CustomShape 7"/>
            <p:cNvSpPr/>
            <p:nvPr/>
          </p:nvSpPr>
          <p:spPr>
            <a:xfrm>
              <a:off x="150840" y="5238720"/>
              <a:ext cx="1695240" cy="1618920"/>
            </a:xfrm>
            <a:custGeom>
              <a:avLst/>
              <a:gdLst/>
              <a:ahLst/>
              <a:rect l="l" t="t"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3f3f3f"/>
            </a:solidFill>
            <a:ln>
              <a:noFill/>
            </a:ln>
          </p:spPr>
          <p:style>
            <a:lnRef idx="0"/>
            <a:fillRef idx="0"/>
            <a:effectRef idx="0"/>
            <a:fontRef idx="minor"/>
          </p:style>
        </p:sp>
      </p:grpSp>
      <p:grpSp>
        <p:nvGrpSpPr>
          <p:cNvPr id="7" name="Group 8"/>
          <p:cNvGrpSpPr/>
          <p:nvPr/>
        </p:nvGrpSpPr>
        <p:grpSpPr>
          <a:xfrm>
            <a:off x="546120" y="-4680"/>
            <a:ext cx="5014440" cy="6862320"/>
            <a:chOff x="546120" y="-4680"/>
            <a:chExt cx="5014440" cy="6862320"/>
          </a:xfrm>
        </p:grpSpPr>
        <p:sp>
          <p:nvSpPr>
            <p:cNvPr id="8" name="CustomShape 9"/>
            <p:cNvSpPr/>
            <p:nvPr/>
          </p:nvSpPr>
          <p:spPr>
            <a:xfrm>
              <a:off x="984240" y="-4680"/>
              <a:ext cx="1063440" cy="2782440"/>
            </a:xfrm>
            <a:custGeom>
              <a:avLst/>
              <a:gdLst/>
              <a:ahLst/>
              <a:rect l="l" t="t" r="r" b="b"/>
              <a:pathLst>
                <a:path w="670" h="1753">
                  <a:moveTo>
                    <a:pt x="0" y="1696"/>
                  </a:moveTo>
                  <a:lnTo>
                    <a:pt x="225" y="1753"/>
                  </a:lnTo>
                  <a:lnTo>
                    <a:pt x="670" y="0"/>
                  </a:lnTo>
                  <a:lnTo>
                    <a:pt x="430" y="0"/>
                  </a:lnTo>
                  <a:lnTo>
                    <a:pt x="0" y="1696"/>
                  </a:lnTo>
                  <a:close/>
                </a:path>
              </a:pathLst>
            </a:custGeom>
            <a:solidFill>
              <a:srgbClr val="30acec"/>
            </a:solidFill>
            <a:ln>
              <a:noFill/>
            </a:ln>
          </p:spPr>
          <p:style>
            <a:lnRef idx="0"/>
            <a:fillRef idx="0"/>
            <a:effectRef idx="0"/>
            <a:fontRef idx="minor"/>
          </p:style>
        </p:sp>
        <p:sp>
          <p:nvSpPr>
            <p:cNvPr id="9" name="CustomShape 10"/>
            <p:cNvSpPr/>
            <p:nvPr/>
          </p:nvSpPr>
          <p:spPr>
            <a:xfrm>
              <a:off x="546120" y="-4680"/>
              <a:ext cx="1034640" cy="2673000"/>
            </a:xfrm>
            <a:custGeom>
              <a:avLst/>
              <a:gdLst/>
              <a:ahLst/>
              <a:rect l="l" t="t"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tyle>
            <a:lnRef idx="0"/>
            <a:fillRef idx="0"/>
            <a:effectRef idx="0"/>
            <a:fontRef idx="minor"/>
          </p:style>
        </p:sp>
        <p:sp>
          <p:nvSpPr>
            <p:cNvPr id="10" name="CustomShape 11"/>
            <p:cNvSpPr/>
            <p:nvPr/>
          </p:nvSpPr>
          <p:spPr>
            <a:xfrm>
              <a:off x="546120" y="2583000"/>
              <a:ext cx="2693520" cy="4274640"/>
            </a:xfrm>
            <a:custGeom>
              <a:avLst/>
              <a:gdLst/>
              <a:ahLst/>
              <a:rect l="l" t="t" r="r" b="b"/>
              <a:pathLst>
                <a:path w="1697" h="2693">
                  <a:moveTo>
                    <a:pt x="0" y="0"/>
                  </a:moveTo>
                  <a:lnTo>
                    <a:pt x="1622" y="2693"/>
                  </a:lnTo>
                  <a:lnTo>
                    <a:pt x="1697" y="2693"/>
                  </a:lnTo>
                  <a:lnTo>
                    <a:pt x="0" y="0"/>
                  </a:lnTo>
                  <a:close/>
                </a:path>
              </a:pathLst>
            </a:custGeom>
            <a:solidFill>
              <a:srgbClr val="262626"/>
            </a:solidFill>
            <a:ln>
              <a:noFill/>
            </a:ln>
          </p:spPr>
          <p:style>
            <a:lnRef idx="0"/>
            <a:fillRef idx="0"/>
            <a:effectRef idx="0"/>
            <a:fontRef idx="minor"/>
          </p:style>
        </p:sp>
        <p:sp>
          <p:nvSpPr>
            <p:cNvPr id="11" name="CustomShape 12"/>
            <p:cNvSpPr/>
            <p:nvPr/>
          </p:nvSpPr>
          <p:spPr>
            <a:xfrm>
              <a:off x="988920" y="2692440"/>
              <a:ext cx="3331800" cy="4165200"/>
            </a:xfrm>
            <a:custGeom>
              <a:avLst/>
              <a:gdLst/>
              <a:ahLst/>
              <a:rect l="l" t="t" r="r" b="b"/>
              <a:pathLst>
                <a:path w="2099" h="2624">
                  <a:moveTo>
                    <a:pt x="2099" y="2624"/>
                  </a:moveTo>
                  <a:lnTo>
                    <a:pt x="0" y="0"/>
                  </a:lnTo>
                  <a:lnTo>
                    <a:pt x="2021" y="2624"/>
                  </a:lnTo>
                  <a:lnTo>
                    <a:pt x="2099" y="2624"/>
                  </a:lnTo>
                  <a:close/>
                </a:path>
              </a:pathLst>
            </a:custGeom>
            <a:solidFill>
              <a:srgbClr val="0b5982"/>
            </a:solidFill>
            <a:ln>
              <a:noFill/>
            </a:ln>
          </p:spPr>
          <p:style>
            <a:lnRef idx="0"/>
            <a:fillRef idx="0"/>
            <a:effectRef idx="0"/>
            <a:fontRef idx="minor"/>
          </p:style>
        </p:sp>
        <p:sp>
          <p:nvSpPr>
            <p:cNvPr id="12" name="CustomShape 13"/>
            <p:cNvSpPr/>
            <p:nvPr/>
          </p:nvSpPr>
          <p:spPr>
            <a:xfrm>
              <a:off x="984240" y="2687760"/>
              <a:ext cx="4576320" cy="4169880"/>
            </a:xfrm>
            <a:custGeom>
              <a:avLst/>
              <a:gdLst/>
              <a:ahLst/>
              <a:rect l="l" t="t" r="r" b="b"/>
              <a:pathLst>
                <a:path w="2883" h="2627">
                  <a:moveTo>
                    <a:pt x="0" y="0"/>
                  </a:moveTo>
                  <a:lnTo>
                    <a:pt x="3" y="3"/>
                  </a:lnTo>
                  <a:lnTo>
                    <a:pt x="2102" y="2627"/>
                  </a:lnTo>
                  <a:lnTo>
                    <a:pt x="2883" y="2627"/>
                  </a:lnTo>
                  <a:lnTo>
                    <a:pt x="225" y="57"/>
                  </a:lnTo>
                  <a:lnTo>
                    <a:pt x="0" y="0"/>
                  </a:lnTo>
                  <a:close/>
                </a:path>
              </a:pathLst>
            </a:custGeom>
            <a:solidFill>
              <a:srgbClr val="1186c3"/>
            </a:solidFill>
            <a:ln>
              <a:noFill/>
            </a:ln>
          </p:spPr>
          <p:style>
            <a:lnRef idx="0"/>
            <a:fillRef idx="0"/>
            <a:effectRef idx="0"/>
            <a:fontRef idx="minor"/>
          </p:style>
        </p:sp>
        <p:sp>
          <p:nvSpPr>
            <p:cNvPr id="13" name="CustomShape 14"/>
            <p:cNvSpPr/>
            <p:nvPr/>
          </p:nvSpPr>
          <p:spPr>
            <a:xfrm>
              <a:off x="546120" y="2577960"/>
              <a:ext cx="3584160" cy="4279680"/>
            </a:xfrm>
            <a:custGeom>
              <a:avLst/>
              <a:gdLst/>
              <a:ahLst/>
              <a:rect l="l" t="t"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3f3f3f"/>
            </a:solidFill>
            <a:ln>
              <a:noFill/>
            </a:ln>
          </p:spPr>
          <p:style>
            <a:lnRef idx="0"/>
            <a:fillRef idx="0"/>
            <a:effectRef idx="0"/>
            <a:fontRef idx="minor"/>
          </p:style>
        </p:sp>
      </p:grpSp>
      <p:sp>
        <p:nvSpPr>
          <p:cNvPr id="14" name="PlaceHolder 15"/>
          <p:cNvSpPr>
            <a:spLocks noGrp="1"/>
          </p:cNvSpPr>
          <p:nvPr>
            <p:ph type="title"/>
          </p:nvPr>
        </p:nvSpPr>
        <p:spPr>
          <a:xfrm>
            <a:off x="2928240" y="1380240"/>
            <a:ext cx="8574120" cy="2615760"/>
          </a:xfrm>
          <a:prstGeom prst="rect">
            <a:avLst/>
          </a:prstGeom>
        </p:spPr>
        <p:txBody>
          <a:bodyPr lIns="0" rIns="0" tIns="0" bIns="0" anchor="ctr"/>
          <a:p>
            <a:r>
              <a:rPr b="0" lang="en-US" sz="1400" spc="-1" strike="noStrike">
                <a:solidFill>
                  <a:srgbClr val="000000"/>
                </a:solidFill>
                <a:latin typeface="Arial"/>
              </a:rPr>
              <a:t>Click to edit the title text format</a:t>
            </a:r>
            <a:endParaRPr b="0" lang="en-US" sz="1400" spc="-1" strike="noStrike">
              <a:solidFill>
                <a:srgbClr val="000000"/>
              </a:solidFill>
              <a:latin typeface="Arial"/>
            </a:endParaRPr>
          </a:p>
        </p:txBody>
      </p:sp>
      <p:sp>
        <p:nvSpPr>
          <p:cNvPr id="15" name="PlaceHolder 16"/>
          <p:cNvSpPr>
            <a:spLocks noGrp="1"/>
          </p:cNvSpPr>
          <p:nvPr>
            <p:ph type="dt"/>
          </p:nvPr>
        </p:nvSpPr>
        <p:spPr>
          <a:xfrm>
            <a:off x="9732960" y="5883120"/>
            <a:ext cx="1142640" cy="364680"/>
          </a:xfrm>
          <a:prstGeom prst="rect">
            <a:avLst/>
          </a:prstGeom>
        </p:spPr>
        <p:txBody>
          <a:bodyPr anchor="ctr"/>
          <a:p>
            <a:endParaRPr b="0" lang="en-US" sz="2400" spc="-1" strike="noStrike">
              <a:latin typeface="Times New Roman"/>
            </a:endParaRPr>
          </a:p>
        </p:txBody>
      </p:sp>
      <p:sp>
        <p:nvSpPr>
          <p:cNvPr id="16" name="PlaceHolder 17"/>
          <p:cNvSpPr>
            <a:spLocks noGrp="1"/>
          </p:cNvSpPr>
          <p:nvPr>
            <p:ph type="ftr"/>
          </p:nvPr>
        </p:nvSpPr>
        <p:spPr>
          <a:xfrm>
            <a:off x="5332320" y="5883120"/>
            <a:ext cx="4323960" cy="364680"/>
          </a:xfrm>
          <a:prstGeom prst="rect">
            <a:avLst/>
          </a:prstGeom>
        </p:spPr>
        <p:txBody>
          <a:bodyPr anchor="ctr"/>
          <a:p>
            <a:endParaRPr b="0" lang="en-US" sz="2400" spc="-1" strike="noStrike">
              <a:latin typeface="Times New Roman"/>
            </a:endParaRPr>
          </a:p>
        </p:txBody>
      </p:sp>
      <p:sp>
        <p:nvSpPr>
          <p:cNvPr id="17" name="PlaceHolder 18"/>
          <p:cNvSpPr>
            <a:spLocks noGrp="1"/>
          </p:cNvSpPr>
          <p:nvPr>
            <p:ph type="sldNum"/>
          </p:nvPr>
        </p:nvSpPr>
        <p:spPr>
          <a:xfrm>
            <a:off x="10952280" y="5883120"/>
            <a:ext cx="550440" cy="364680"/>
          </a:xfrm>
          <a:prstGeom prst="rect">
            <a:avLst/>
          </a:prstGeom>
        </p:spPr>
        <p:txBody>
          <a:bodyPr anchor="ctr"/>
          <a:p>
            <a:pPr algn="r">
              <a:lnSpc>
                <a:spcPct val="100000"/>
              </a:lnSpc>
            </a:pPr>
            <a:fld id="{68BB9C92-FE44-43B6-8579-1ACD2F6D5456}" type="slidenum">
              <a:rPr b="0" lang="en-US" sz="1000" spc="-1" strike="noStrike">
                <a:solidFill>
                  <a:srgbClr val="000000"/>
                </a:solidFill>
                <a:latin typeface="Corbel"/>
                <a:ea typeface="Corbel"/>
              </a:rPr>
              <a:t>&lt;number&gt;</a:t>
            </a:fld>
            <a:endParaRPr b="0" lang="en-US" sz="1000" spc="-1" strike="noStrike">
              <a:latin typeface="Times New Roman"/>
            </a:endParaRPr>
          </a:p>
        </p:txBody>
      </p:sp>
      <p:sp>
        <p:nvSpPr>
          <p:cNvPr id="18" name="PlaceHolder 19"/>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400" spc="-1" strike="noStrike">
                <a:solidFill>
                  <a:srgbClr val="000000"/>
                </a:solidFill>
                <a:latin typeface="Arial"/>
              </a:rPr>
              <a:t>Click to edit the outline text format</a:t>
            </a:r>
            <a:endParaRPr b="0" lang="en-US"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400" spc="-1" strike="noStrike">
                <a:solidFill>
                  <a:srgbClr val="000000"/>
                </a:solidFill>
                <a:latin typeface="Arial"/>
              </a:rPr>
              <a:t>Second Outline Level</a:t>
            </a:r>
            <a:endParaRPr b="0" lang="en-US"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400" spc="-1" strike="noStrike">
                <a:solidFill>
                  <a:srgbClr val="000000"/>
                </a:solidFill>
                <a:latin typeface="Arial"/>
              </a:rPr>
              <a:t>Third Outline Level</a:t>
            </a:r>
            <a:endParaRPr b="0" lang="en-US"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400" spc="-1" strike="noStrike">
                <a:solidFill>
                  <a:srgbClr val="000000"/>
                </a:solidFill>
                <a:latin typeface="Arial"/>
              </a:rPr>
              <a:t>Fourth Outline Level</a:t>
            </a:r>
            <a:endParaRPr b="0" lang="en-US"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stretch>
            <a:fillRect/>
          </a:stretch>
        </a:blipFill>
      </p:bgPr>
    </p:bg>
    <p:spTree>
      <p:nvGrpSpPr>
        <p:cNvPr id="1" name=""/>
        <p:cNvGrpSpPr/>
        <p:nvPr/>
      </p:nvGrpSpPr>
      <p:grpSpPr>
        <a:xfrm>
          <a:off x="0" y="0"/>
          <a:ext cx="0" cy="0"/>
          <a:chOff x="0" y="0"/>
          <a:chExt cx="0" cy="0"/>
        </a:xfrm>
      </p:grpSpPr>
      <p:grpSp>
        <p:nvGrpSpPr>
          <p:cNvPr id="55" name="Group 1"/>
          <p:cNvGrpSpPr/>
          <p:nvPr/>
        </p:nvGrpSpPr>
        <p:grpSpPr>
          <a:xfrm>
            <a:off x="150840" y="0"/>
            <a:ext cx="2436480" cy="6857640"/>
            <a:chOff x="150840" y="0"/>
            <a:chExt cx="2436480" cy="6857640"/>
          </a:xfrm>
        </p:grpSpPr>
        <p:sp>
          <p:nvSpPr>
            <p:cNvPr id="56" name="CustomShape 2"/>
            <p:cNvSpPr/>
            <p:nvPr/>
          </p:nvSpPr>
          <p:spPr>
            <a:xfrm>
              <a:off x="457200" y="0"/>
              <a:ext cx="1122120" cy="5328720"/>
            </a:xfrm>
            <a:custGeom>
              <a:avLst/>
              <a:gdLst/>
              <a:ahLst/>
              <a:rect l="l" t="t" r="r" b="b"/>
              <a:pathLst>
                <a:path w="707" h="3357">
                  <a:moveTo>
                    <a:pt x="0" y="3330"/>
                  </a:moveTo>
                  <a:lnTo>
                    <a:pt x="156" y="3357"/>
                  </a:lnTo>
                  <a:lnTo>
                    <a:pt x="707" y="0"/>
                  </a:lnTo>
                  <a:lnTo>
                    <a:pt x="547" y="0"/>
                  </a:lnTo>
                  <a:lnTo>
                    <a:pt x="0" y="3330"/>
                  </a:lnTo>
                  <a:close/>
                </a:path>
              </a:pathLst>
            </a:custGeom>
            <a:solidFill>
              <a:srgbClr val="30acec"/>
            </a:solidFill>
            <a:ln>
              <a:noFill/>
            </a:ln>
          </p:spPr>
          <p:style>
            <a:lnRef idx="0"/>
            <a:fillRef idx="0"/>
            <a:effectRef idx="0"/>
            <a:fontRef idx="minor"/>
          </p:style>
        </p:sp>
        <p:sp>
          <p:nvSpPr>
            <p:cNvPr id="57" name="CustomShape 3"/>
            <p:cNvSpPr/>
            <p:nvPr/>
          </p:nvSpPr>
          <p:spPr>
            <a:xfrm>
              <a:off x="150840" y="0"/>
              <a:ext cx="1117080" cy="5276520"/>
            </a:xfrm>
            <a:custGeom>
              <a:avLst/>
              <a:gdLst/>
              <a:ahLst/>
              <a:rect l="l" t="t" r="r" b="b"/>
              <a:pathLst>
                <a:path w="704" h="3324">
                  <a:moveTo>
                    <a:pt x="704" y="0"/>
                  </a:moveTo>
                  <a:lnTo>
                    <a:pt x="545" y="0"/>
                  </a:lnTo>
                  <a:lnTo>
                    <a:pt x="0" y="3300"/>
                  </a:lnTo>
                  <a:lnTo>
                    <a:pt x="157" y="3324"/>
                  </a:lnTo>
                  <a:lnTo>
                    <a:pt x="704" y="0"/>
                  </a:lnTo>
                  <a:close/>
                </a:path>
              </a:pathLst>
            </a:custGeom>
            <a:solidFill>
              <a:srgbClr val="595959"/>
            </a:solidFill>
            <a:ln>
              <a:noFill/>
            </a:ln>
          </p:spPr>
          <p:style>
            <a:lnRef idx="0"/>
            <a:fillRef idx="0"/>
            <a:effectRef idx="0"/>
            <a:fontRef idx="minor"/>
          </p:style>
        </p:sp>
        <p:sp>
          <p:nvSpPr>
            <p:cNvPr id="58" name="CustomShape 4"/>
            <p:cNvSpPr/>
            <p:nvPr/>
          </p:nvSpPr>
          <p:spPr>
            <a:xfrm>
              <a:off x="150840" y="5238720"/>
              <a:ext cx="1228320" cy="1618920"/>
            </a:xfrm>
            <a:custGeom>
              <a:avLst/>
              <a:gdLst/>
              <a:ahLst/>
              <a:rect l="l" t="t" r="r" b="b"/>
              <a:pathLst>
                <a:path w="774" h="1020">
                  <a:moveTo>
                    <a:pt x="0" y="0"/>
                  </a:moveTo>
                  <a:lnTo>
                    <a:pt x="740" y="1020"/>
                  </a:lnTo>
                  <a:lnTo>
                    <a:pt x="774" y="1020"/>
                  </a:lnTo>
                  <a:lnTo>
                    <a:pt x="0" y="0"/>
                  </a:lnTo>
                  <a:close/>
                </a:path>
              </a:pathLst>
            </a:custGeom>
            <a:solidFill>
              <a:srgbClr val="262626"/>
            </a:solidFill>
            <a:ln>
              <a:noFill/>
            </a:ln>
          </p:spPr>
          <p:style>
            <a:lnRef idx="0"/>
            <a:fillRef idx="0"/>
            <a:effectRef idx="0"/>
            <a:fontRef idx="minor"/>
          </p:style>
        </p:sp>
        <p:sp>
          <p:nvSpPr>
            <p:cNvPr id="59" name="CustomShape 5"/>
            <p:cNvSpPr/>
            <p:nvPr/>
          </p:nvSpPr>
          <p:spPr>
            <a:xfrm>
              <a:off x="457200" y="5291280"/>
              <a:ext cx="1495080" cy="1566360"/>
            </a:xfrm>
            <a:custGeom>
              <a:avLst/>
              <a:gdLst/>
              <a:ahLst/>
              <a:rect l="l" t="t" r="r" b="b"/>
              <a:pathLst>
                <a:path w="942" h="987">
                  <a:moveTo>
                    <a:pt x="0" y="0"/>
                  </a:moveTo>
                  <a:lnTo>
                    <a:pt x="909" y="987"/>
                  </a:lnTo>
                  <a:lnTo>
                    <a:pt x="942" y="987"/>
                  </a:lnTo>
                  <a:lnTo>
                    <a:pt x="0" y="0"/>
                  </a:lnTo>
                  <a:close/>
                </a:path>
              </a:pathLst>
            </a:custGeom>
            <a:solidFill>
              <a:srgbClr val="0b5982"/>
            </a:solidFill>
            <a:ln>
              <a:noFill/>
            </a:ln>
          </p:spPr>
          <p:style>
            <a:lnRef idx="0"/>
            <a:fillRef idx="0"/>
            <a:effectRef idx="0"/>
            <a:fontRef idx="minor"/>
          </p:style>
        </p:sp>
        <p:sp>
          <p:nvSpPr>
            <p:cNvPr id="60" name="CustomShape 6"/>
            <p:cNvSpPr/>
            <p:nvPr/>
          </p:nvSpPr>
          <p:spPr>
            <a:xfrm>
              <a:off x="457200" y="5286240"/>
              <a:ext cx="2130120" cy="1571400"/>
            </a:xfrm>
            <a:custGeom>
              <a:avLst/>
              <a:gdLst/>
              <a:ahLst/>
              <a:rect l="l" t="t" r="r" b="b"/>
              <a:pathLst>
                <a:path w="1342" h="990">
                  <a:moveTo>
                    <a:pt x="0" y="3"/>
                  </a:moveTo>
                  <a:lnTo>
                    <a:pt x="942" y="990"/>
                  </a:lnTo>
                  <a:lnTo>
                    <a:pt x="1342" y="990"/>
                  </a:lnTo>
                  <a:lnTo>
                    <a:pt x="156" y="27"/>
                  </a:lnTo>
                  <a:lnTo>
                    <a:pt x="0" y="0"/>
                  </a:lnTo>
                  <a:lnTo>
                    <a:pt x="0" y="3"/>
                  </a:lnTo>
                  <a:close/>
                </a:path>
              </a:pathLst>
            </a:custGeom>
            <a:solidFill>
              <a:srgbClr val="1186c3"/>
            </a:solidFill>
            <a:ln>
              <a:noFill/>
            </a:ln>
          </p:spPr>
          <p:style>
            <a:lnRef idx="0"/>
            <a:fillRef idx="0"/>
            <a:effectRef idx="0"/>
            <a:fontRef idx="minor"/>
          </p:style>
        </p:sp>
        <p:sp>
          <p:nvSpPr>
            <p:cNvPr id="61" name="CustomShape 7"/>
            <p:cNvSpPr/>
            <p:nvPr/>
          </p:nvSpPr>
          <p:spPr>
            <a:xfrm>
              <a:off x="150840" y="5238720"/>
              <a:ext cx="1695240" cy="1618920"/>
            </a:xfrm>
            <a:custGeom>
              <a:avLst/>
              <a:gdLst/>
              <a:ahLst/>
              <a:rect l="l" t="t"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3f3f3f"/>
            </a:solidFill>
            <a:ln>
              <a:noFill/>
            </a:ln>
          </p:spPr>
          <p:style>
            <a:lnRef idx="0"/>
            <a:fillRef idx="0"/>
            <a:effectRef idx="0"/>
            <a:fontRef idx="minor"/>
          </p:style>
        </p:sp>
      </p:grpSp>
      <p:sp>
        <p:nvSpPr>
          <p:cNvPr id="62" name="PlaceHolder 8"/>
          <p:cNvSpPr>
            <a:spLocks noGrp="1"/>
          </p:cNvSpPr>
          <p:nvPr>
            <p:ph type="title"/>
          </p:nvPr>
        </p:nvSpPr>
        <p:spPr>
          <a:xfrm>
            <a:off x="1484280" y="685800"/>
            <a:ext cx="10018440" cy="1752120"/>
          </a:xfrm>
          <a:prstGeom prst="rect">
            <a:avLst/>
          </a:prstGeom>
        </p:spPr>
        <p:txBody>
          <a:bodyPr lIns="0" rIns="0" tIns="0" bIns="0" anchor="ctr"/>
          <a:p>
            <a:r>
              <a:rPr b="0" lang="en-US" sz="1400" spc="-1" strike="noStrike">
                <a:solidFill>
                  <a:srgbClr val="000000"/>
                </a:solidFill>
                <a:latin typeface="Arial"/>
              </a:rPr>
              <a:t>Click to edit the title text format</a:t>
            </a:r>
            <a:endParaRPr b="0" lang="en-US" sz="1400" spc="-1" strike="noStrike">
              <a:solidFill>
                <a:srgbClr val="000000"/>
              </a:solidFill>
              <a:latin typeface="Arial"/>
            </a:endParaRPr>
          </a:p>
        </p:txBody>
      </p:sp>
      <p:sp>
        <p:nvSpPr>
          <p:cNvPr id="63" name="PlaceHolder 9"/>
          <p:cNvSpPr>
            <a:spLocks noGrp="1"/>
          </p:cNvSpPr>
          <p:nvPr>
            <p:ph type="body"/>
          </p:nvPr>
        </p:nvSpPr>
        <p:spPr>
          <a:xfrm>
            <a:off x="1484280" y="2666880"/>
            <a:ext cx="10018440" cy="31237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400" spc="-1" strike="noStrike">
                <a:solidFill>
                  <a:srgbClr val="000000"/>
                </a:solidFill>
                <a:latin typeface="Arial"/>
              </a:rPr>
              <a:t>Click to edit the outline text format</a:t>
            </a:r>
            <a:endParaRPr b="0" lang="en-US"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400" spc="-1" strike="noStrike">
                <a:solidFill>
                  <a:srgbClr val="000000"/>
                </a:solidFill>
                <a:latin typeface="Arial"/>
              </a:rPr>
              <a:t>Second Outline Level</a:t>
            </a:r>
            <a:endParaRPr b="0" lang="en-US"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400" spc="-1" strike="noStrike">
                <a:solidFill>
                  <a:srgbClr val="000000"/>
                </a:solidFill>
                <a:latin typeface="Arial"/>
              </a:rPr>
              <a:t>Third Outline Level</a:t>
            </a:r>
            <a:endParaRPr b="0" lang="en-US"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400" spc="-1" strike="noStrike">
                <a:solidFill>
                  <a:srgbClr val="000000"/>
                </a:solidFill>
                <a:latin typeface="Arial"/>
              </a:rPr>
              <a:t>Fourth Outline Level</a:t>
            </a:r>
            <a:endParaRPr b="0" lang="en-US"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
        <p:nvSpPr>
          <p:cNvPr id="64" name="PlaceHolder 10"/>
          <p:cNvSpPr>
            <a:spLocks noGrp="1"/>
          </p:cNvSpPr>
          <p:nvPr>
            <p:ph type="dt"/>
          </p:nvPr>
        </p:nvSpPr>
        <p:spPr>
          <a:xfrm>
            <a:off x="9732960" y="5883120"/>
            <a:ext cx="1142640" cy="364680"/>
          </a:xfrm>
          <a:prstGeom prst="rect">
            <a:avLst/>
          </a:prstGeom>
        </p:spPr>
        <p:txBody>
          <a:bodyPr anchor="ctr"/>
          <a:p>
            <a:endParaRPr b="0" lang="en-US" sz="2400" spc="-1" strike="noStrike">
              <a:latin typeface="Times New Roman"/>
            </a:endParaRPr>
          </a:p>
        </p:txBody>
      </p:sp>
      <p:sp>
        <p:nvSpPr>
          <p:cNvPr id="65" name="PlaceHolder 11"/>
          <p:cNvSpPr>
            <a:spLocks noGrp="1"/>
          </p:cNvSpPr>
          <p:nvPr>
            <p:ph type="ftr"/>
          </p:nvPr>
        </p:nvSpPr>
        <p:spPr>
          <a:xfrm>
            <a:off x="2571840" y="5883120"/>
            <a:ext cx="7084800" cy="364680"/>
          </a:xfrm>
          <a:prstGeom prst="rect">
            <a:avLst/>
          </a:prstGeom>
        </p:spPr>
        <p:txBody>
          <a:bodyPr anchor="ctr"/>
          <a:p>
            <a:endParaRPr b="0" lang="en-US" sz="2400" spc="-1" strike="noStrike">
              <a:latin typeface="Times New Roman"/>
            </a:endParaRPr>
          </a:p>
        </p:txBody>
      </p:sp>
      <p:sp>
        <p:nvSpPr>
          <p:cNvPr id="66" name="PlaceHolder 12"/>
          <p:cNvSpPr>
            <a:spLocks noGrp="1"/>
          </p:cNvSpPr>
          <p:nvPr>
            <p:ph type="sldNum"/>
          </p:nvPr>
        </p:nvSpPr>
        <p:spPr>
          <a:xfrm>
            <a:off x="10952280" y="5867280"/>
            <a:ext cx="550440" cy="364680"/>
          </a:xfrm>
          <a:prstGeom prst="rect">
            <a:avLst/>
          </a:prstGeom>
        </p:spPr>
        <p:txBody>
          <a:bodyPr anchor="ctr"/>
          <a:p>
            <a:pPr algn="r">
              <a:lnSpc>
                <a:spcPct val="100000"/>
              </a:lnSpc>
            </a:pPr>
            <a:fld id="{3928BBEF-BC0F-48C6-96B0-3CE2D87BC609}" type="slidenum">
              <a:rPr b="0" lang="en-US" sz="1000" spc="-1" strike="noStrike">
                <a:solidFill>
                  <a:srgbClr val="000000"/>
                </a:solidFill>
                <a:latin typeface="Corbel"/>
                <a:ea typeface="Corbel"/>
              </a:rPr>
              <a:t>&lt;number&gt;</a:t>
            </a:fld>
            <a:endParaRPr b="0" lang="en-US" sz="10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hyperlink" Target="http://www.nba.com/videorulebook/category.html?cid=62" TargetMode="External"/><Relationship Id="rId2" Type="http://schemas.openxmlformats.org/officeDocument/2006/relationships/hyperlink" Target="http://www.nba.com/videorulebook/category.html?cid=60" TargetMode="External"/><Relationship Id="rId3" Type="http://schemas.openxmlformats.org/officeDocument/2006/relationships/image" Target="../media/image3.jpeg"/><Relationship Id="rId4"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youtu.be/ZewCR-KpTN4"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hyperlink" Target="https://www.youtube.com/watch?v=tX3GO1LG_5g" TargetMode="External"/><Relationship Id="rId2" Type="http://schemas.openxmlformats.org/officeDocument/2006/relationships/hyperlink" Target="https://www.youtube.com/watch?v=w3CS-u1zCgs" TargetMode="External"/><Relationship Id="rId3"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hyperlink" Target="https://www.youtube.com/watch?v=m05mkQILLGk&amp;t=9s" TargetMode="External"/><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3" name="TextShape 1"/>
          <p:cNvSpPr txBox="1"/>
          <p:nvPr/>
        </p:nvSpPr>
        <p:spPr>
          <a:xfrm>
            <a:off x="2928960" y="1379520"/>
            <a:ext cx="8573760" cy="2615760"/>
          </a:xfrm>
          <a:prstGeom prst="rect">
            <a:avLst/>
          </a:prstGeom>
          <a:noFill/>
          <a:ln>
            <a:noFill/>
          </a:ln>
        </p:spPr>
        <p:txBody>
          <a:bodyPr anchor="b">
            <a:normAutofit/>
          </a:bodyPr>
          <a:p>
            <a:pPr algn="r">
              <a:lnSpc>
                <a:spcPct val="100000"/>
              </a:lnSpc>
            </a:pPr>
            <a:r>
              <a:rPr b="0" lang="en-US" sz="6000" spc="-1" strike="noStrike">
                <a:solidFill>
                  <a:srgbClr val="000000"/>
                </a:solidFill>
                <a:latin typeface="Corbel"/>
                <a:ea typeface="Corbel"/>
              </a:rPr>
              <a:t>Rule 10</a:t>
            </a:r>
            <a:endParaRPr b="0" lang="en-US" sz="6000" spc="-1" strike="noStrike">
              <a:solidFill>
                <a:srgbClr val="000000"/>
              </a:solidFill>
              <a:latin typeface="Arial"/>
            </a:endParaRPr>
          </a:p>
        </p:txBody>
      </p:sp>
      <p:sp>
        <p:nvSpPr>
          <p:cNvPr id="104" name="TextShape 2"/>
          <p:cNvSpPr txBox="1"/>
          <p:nvPr/>
        </p:nvSpPr>
        <p:spPr>
          <a:xfrm>
            <a:off x="4809960" y="2606760"/>
            <a:ext cx="6987960" cy="1388880"/>
          </a:xfrm>
          <a:prstGeom prst="rect">
            <a:avLst/>
          </a:prstGeom>
          <a:noFill/>
          <a:ln>
            <a:noFill/>
          </a:ln>
        </p:spPr>
        <p:txBody>
          <a:bodyPr>
            <a:normAutofit/>
          </a:bodyPr>
          <a:p>
            <a:pPr algn="r">
              <a:lnSpc>
                <a:spcPct val="100000"/>
              </a:lnSpc>
            </a:pPr>
            <a:r>
              <a:rPr b="0" lang="en-US" sz="2100" spc="-1" strike="noStrike">
                <a:solidFill>
                  <a:srgbClr val="000000"/>
                </a:solidFill>
                <a:latin typeface="Corbel"/>
                <a:ea typeface="Corbel"/>
              </a:rPr>
              <a:t>Fouls &amp; Penalties</a:t>
            </a:r>
            <a:endParaRPr b="0" lang="en-US" sz="21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2" name="TextShape 1"/>
          <p:cNvSpPr txBox="1"/>
          <p:nvPr/>
        </p:nvSpPr>
        <p:spPr>
          <a:xfrm>
            <a:off x="1484280" y="685800"/>
            <a:ext cx="10018440" cy="1752120"/>
          </a:xfrm>
          <a:prstGeom prst="rect">
            <a:avLst/>
          </a:prstGeom>
          <a:noFill/>
          <a:ln>
            <a:noFill/>
          </a:ln>
        </p:spPr>
        <p:txBody>
          <a:bodyPr anchor="ctr"/>
          <a:p>
            <a:pPr algn="ctr">
              <a:lnSpc>
                <a:spcPct val="100000"/>
              </a:lnSpc>
            </a:pPr>
            <a:r>
              <a:rPr b="0" lang="en-US" sz="4000" spc="-1" strike="noStrike">
                <a:solidFill>
                  <a:srgbClr val="000000"/>
                </a:solidFill>
                <a:latin typeface="Corbel"/>
                <a:ea typeface="Corbel"/>
              </a:rPr>
              <a:t>Rule 10</a:t>
            </a:r>
            <a:endParaRPr b="0" lang="en-US" sz="4000" spc="-1" strike="noStrike">
              <a:solidFill>
                <a:srgbClr val="000000"/>
              </a:solidFill>
              <a:latin typeface="Arial"/>
            </a:endParaRPr>
          </a:p>
        </p:txBody>
      </p:sp>
      <p:sp>
        <p:nvSpPr>
          <p:cNvPr id="123" name="TextShape 2"/>
          <p:cNvSpPr txBox="1"/>
          <p:nvPr/>
        </p:nvSpPr>
        <p:spPr>
          <a:xfrm>
            <a:off x="1484280" y="2666880"/>
            <a:ext cx="10018440" cy="3123720"/>
          </a:xfrm>
          <a:prstGeom prst="rect">
            <a:avLst/>
          </a:prstGeom>
          <a:noFill/>
          <a:ln>
            <a:noFill/>
          </a:ln>
        </p:spPr>
        <p:txBody>
          <a:bodyPr anchor="ctr">
            <a:normAutofit/>
          </a:bodyPr>
          <a:p>
            <a:pPr marL="285840" indent="-285480">
              <a:lnSpc>
                <a:spcPct val="80000"/>
              </a:lnSpc>
              <a:buClr>
                <a:srgbClr val="1186c3"/>
              </a:buClr>
              <a:buFont typeface="Arial"/>
              <a:buChar char="•"/>
            </a:pPr>
            <a:r>
              <a:rPr b="0" lang="en-US" sz="2380" spc="-1" strike="noStrike">
                <a:solidFill>
                  <a:srgbClr val="000000"/>
                </a:solidFill>
                <a:latin typeface="Corbel"/>
                <a:ea typeface="Corbel"/>
              </a:rPr>
              <a:t>Team Technical:  Assessed for the following—</a:t>
            </a:r>
            <a:endParaRPr b="0" lang="en-US" sz="2380" spc="-1" strike="noStrike">
              <a:solidFill>
                <a:srgbClr val="000000"/>
              </a:solidFill>
              <a:latin typeface="Arial"/>
            </a:endParaRPr>
          </a:p>
          <a:p>
            <a:pPr lvl="1" marL="743040" indent="-285480">
              <a:lnSpc>
                <a:spcPct val="80000"/>
              </a:lnSpc>
              <a:spcBef>
                <a:spcPts val="1009"/>
              </a:spcBef>
              <a:buClr>
                <a:srgbClr val="1186c3"/>
              </a:buClr>
              <a:buFont typeface="Arial"/>
              <a:buChar char="•"/>
            </a:pPr>
            <a:r>
              <a:rPr b="0" lang="en-US" sz="2040" spc="-1" strike="noStrike">
                <a:solidFill>
                  <a:srgbClr val="000000"/>
                </a:solidFill>
                <a:latin typeface="Corbel"/>
                <a:ea typeface="Corbel"/>
              </a:rPr>
              <a:t>Not providing name &amp; number of participants and designating 5 starters by the 10 minute mark prior to the tip-off.</a:t>
            </a:r>
            <a:endParaRPr b="0" lang="en-US" sz="2040" spc="-1" strike="noStrike">
              <a:solidFill>
                <a:srgbClr val="000000"/>
              </a:solidFill>
              <a:latin typeface="Arial"/>
            </a:endParaRPr>
          </a:p>
          <a:p>
            <a:pPr lvl="1" marL="743040" indent="-285480">
              <a:lnSpc>
                <a:spcPct val="80000"/>
              </a:lnSpc>
              <a:spcBef>
                <a:spcPts val="1009"/>
              </a:spcBef>
              <a:buClr>
                <a:srgbClr val="1186c3"/>
              </a:buClr>
              <a:buFont typeface="Arial"/>
              <a:buChar char="•"/>
            </a:pPr>
            <a:r>
              <a:rPr b="0" lang="en-US" sz="2040" spc="-1" strike="noStrike">
                <a:solidFill>
                  <a:srgbClr val="000000"/>
                </a:solidFill>
                <a:latin typeface="Corbel"/>
                <a:ea typeface="Corbel"/>
              </a:rPr>
              <a:t>After 10 minute limit:</a:t>
            </a:r>
            <a:endParaRPr b="0" lang="en-US" sz="2040" spc="-1" strike="noStrike">
              <a:solidFill>
                <a:srgbClr val="000000"/>
              </a:solidFill>
              <a:latin typeface="Arial"/>
            </a:endParaRPr>
          </a:p>
          <a:p>
            <a:pPr lvl="2" marL="1200240" indent="-285480">
              <a:lnSpc>
                <a:spcPct val="80000"/>
              </a:lnSpc>
              <a:spcBef>
                <a:spcPts val="941"/>
              </a:spcBef>
              <a:buClr>
                <a:srgbClr val="1186c3"/>
              </a:buClr>
              <a:buFont typeface="Arial"/>
              <a:buChar char="•"/>
            </a:pPr>
            <a:r>
              <a:rPr b="0" lang="en-US" sz="1700" spc="-1" strike="noStrike">
                <a:solidFill>
                  <a:srgbClr val="000000"/>
                </a:solidFill>
                <a:latin typeface="Corbel"/>
                <a:ea typeface="Corbel"/>
              </a:rPr>
              <a:t>Changing starter unless necessitated by injury or illness to designated starter </a:t>
            </a:r>
            <a:endParaRPr b="0" lang="en-US" sz="1700" spc="-1" strike="noStrike">
              <a:solidFill>
                <a:srgbClr val="000000"/>
              </a:solidFill>
              <a:latin typeface="Arial"/>
            </a:endParaRPr>
          </a:p>
          <a:p>
            <a:pPr lvl="2" marL="1200240" indent="-285480">
              <a:lnSpc>
                <a:spcPct val="80000"/>
              </a:lnSpc>
              <a:spcBef>
                <a:spcPts val="941"/>
              </a:spcBef>
              <a:buClr>
                <a:srgbClr val="1186c3"/>
              </a:buClr>
              <a:buFont typeface="Arial"/>
              <a:buChar char="•"/>
            </a:pPr>
            <a:r>
              <a:rPr b="0" lang="en-US" sz="1700" spc="-1" strike="noStrike">
                <a:solidFill>
                  <a:srgbClr val="000000"/>
                </a:solidFill>
                <a:latin typeface="Corbel"/>
                <a:ea typeface="Corbel"/>
              </a:rPr>
              <a:t>Adding a team member to the book</a:t>
            </a:r>
            <a:endParaRPr b="0" lang="en-US" sz="1700" spc="-1" strike="noStrike">
              <a:solidFill>
                <a:srgbClr val="000000"/>
              </a:solidFill>
              <a:latin typeface="Arial"/>
            </a:endParaRPr>
          </a:p>
          <a:p>
            <a:pPr lvl="2" marL="1200240" indent="-285480">
              <a:lnSpc>
                <a:spcPct val="80000"/>
              </a:lnSpc>
              <a:spcBef>
                <a:spcPts val="941"/>
              </a:spcBef>
              <a:buClr>
                <a:srgbClr val="1186c3"/>
              </a:buClr>
              <a:buFont typeface="Arial"/>
              <a:buChar char="•"/>
            </a:pPr>
            <a:r>
              <a:rPr b="0" lang="en-US" sz="1700" spc="-1" strike="noStrike">
                <a:solidFill>
                  <a:srgbClr val="000000"/>
                </a:solidFill>
                <a:latin typeface="Corbel"/>
                <a:ea typeface="Corbel"/>
              </a:rPr>
              <a:t>Changing a number in the book</a:t>
            </a:r>
            <a:endParaRPr b="0" lang="en-US" sz="1700" spc="-1" strike="noStrike">
              <a:solidFill>
                <a:srgbClr val="000000"/>
              </a:solidFill>
              <a:latin typeface="Arial"/>
            </a:endParaRPr>
          </a:p>
          <a:p>
            <a:pPr lvl="2" marL="1200240" indent="-285480">
              <a:lnSpc>
                <a:spcPct val="80000"/>
              </a:lnSpc>
              <a:spcBef>
                <a:spcPts val="941"/>
              </a:spcBef>
              <a:buClr>
                <a:srgbClr val="1186c3"/>
              </a:buClr>
              <a:buFont typeface="Arial"/>
              <a:buChar char="•"/>
            </a:pPr>
            <a:r>
              <a:rPr b="0" lang="en-US" sz="1700" spc="-1" strike="noStrike">
                <a:solidFill>
                  <a:srgbClr val="000000"/>
                </a:solidFill>
                <a:latin typeface="Corbel"/>
                <a:ea typeface="Corbel"/>
              </a:rPr>
              <a:t>Player changes jerseys</a:t>
            </a:r>
            <a:endParaRPr b="0" lang="en-US" sz="1700" spc="-1" strike="noStrike">
              <a:solidFill>
                <a:srgbClr val="000000"/>
              </a:solidFill>
              <a:latin typeface="Arial"/>
            </a:endParaRPr>
          </a:p>
          <a:p>
            <a:pPr lvl="2" marL="1200240" indent="-285480">
              <a:lnSpc>
                <a:spcPct val="80000"/>
              </a:lnSpc>
              <a:spcBef>
                <a:spcPts val="941"/>
              </a:spcBef>
              <a:buClr>
                <a:srgbClr val="1186c3"/>
              </a:buClr>
              <a:buFont typeface="Arial"/>
              <a:buChar char="•"/>
            </a:pPr>
            <a:r>
              <a:rPr b="0" lang="en-US" sz="1700" spc="-1" strike="noStrike">
                <a:solidFill>
                  <a:srgbClr val="000000"/>
                </a:solidFill>
                <a:latin typeface="Corbel"/>
                <a:ea typeface="Corbel"/>
              </a:rPr>
              <a:t>Players wearing identical numbers</a:t>
            </a:r>
            <a:endParaRPr b="0" lang="en-US" sz="17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4" name="TextShape 1"/>
          <p:cNvSpPr txBox="1"/>
          <p:nvPr/>
        </p:nvSpPr>
        <p:spPr>
          <a:xfrm>
            <a:off x="1484280" y="685800"/>
            <a:ext cx="10018440" cy="1752120"/>
          </a:xfrm>
          <a:prstGeom prst="rect">
            <a:avLst/>
          </a:prstGeom>
          <a:noFill/>
          <a:ln>
            <a:noFill/>
          </a:ln>
        </p:spPr>
        <p:txBody>
          <a:bodyPr anchor="ctr"/>
          <a:p>
            <a:pPr algn="ctr">
              <a:lnSpc>
                <a:spcPct val="100000"/>
              </a:lnSpc>
            </a:pPr>
            <a:r>
              <a:rPr b="0" lang="en-US" sz="4000" spc="-1" strike="noStrike">
                <a:solidFill>
                  <a:srgbClr val="000000"/>
                </a:solidFill>
                <a:latin typeface="Corbel"/>
                <a:ea typeface="Corbel"/>
              </a:rPr>
              <a:t>Rule 10</a:t>
            </a:r>
            <a:endParaRPr b="0" lang="en-US" sz="4000" spc="-1" strike="noStrike">
              <a:solidFill>
                <a:srgbClr val="000000"/>
              </a:solidFill>
              <a:latin typeface="Arial"/>
            </a:endParaRPr>
          </a:p>
        </p:txBody>
      </p:sp>
      <p:sp>
        <p:nvSpPr>
          <p:cNvPr id="125" name="TextShape 2"/>
          <p:cNvSpPr txBox="1"/>
          <p:nvPr/>
        </p:nvSpPr>
        <p:spPr>
          <a:xfrm>
            <a:off x="1484280" y="2012400"/>
            <a:ext cx="10018440" cy="3964320"/>
          </a:xfrm>
          <a:prstGeom prst="rect">
            <a:avLst/>
          </a:prstGeom>
          <a:noFill/>
          <a:ln>
            <a:noFill/>
          </a:ln>
        </p:spPr>
        <p:txBody>
          <a:bodyPr anchor="ctr">
            <a:normAutofit/>
          </a:bodyPr>
          <a:p>
            <a:pPr marL="285840" indent="-285480">
              <a:lnSpc>
                <a:spcPct val="90000"/>
              </a:lnSpc>
              <a:buClr>
                <a:srgbClr val="1186c3"/>
              </a:buClr>
              <a:buFont typeface="Noto Sans Symbols"/>
              <a:buChar char="■"/>
            </a:pPr>
            <a:r>
              <a:rPr b="0" lang="en-US" sz="2400" spc="-1" strike="noStrike">
                <a:solidFill>
                  <a:srgbClr val="000000"/>
                </a:solidFill>
                <a:latin typeface="Corbel"/>
                <a:ea typeface="Corbel"/>
              </a:rPr>
              <a:t>Team Technical (cont.)</a:t>
            </a:r>
            <a:endParaRPr b="0" lang="en-US" sz="2400" spc="-1" strike="noStrike">
              <a:solidFill>
                <a:srgbClr val="000000"/>
              </a:solidFill>
              <a:latin typeface="Arial"/>
            </a:endParaRPr>
          </a:p>
          <a:p>
            <a:pPr lvl="1" marL="743040" indent="-285480">
              <a:lnSpc>
                <a:spcPct val="90000"/>
              </a:lnSpc>
              <a:spcBef>
                <a:spcPts val="1001"/>
              </a:spcBef>
              <a:buClr>
                <a:srgbClr val="1186c3"/>
              </a:buClr>
              <a:buFont typeface="Noto Sans Symbols"/>
              <a:buChar char="■"/>
            </a:pPr>
            <a:r>
              <a:rPr b="0" lang="en-US" sz="2000" spc="-1" strike="noStrike">
                <a:solidFill>
                  <a:srgbClr val="000000"/>
                </a:solidFill>
                <a:latin typeface="Corbel"/>
                <a:ea typeface="Corbel"/>
              </a:rPr>
              <a:t>Using electronic communication equipment during game (voice, audio OR to video to review game officials’ decisions)</a:t>
            </a:r>
            <a:endParaRPr b="0" lang="en-US" sz="2000" spc="-1" strike="noStrike">
              <a:solidFill>
                <a:srgbClr val="000000"/>
              </a:solidFill>
              <a:latin typeface="Arial"/>
            </a:endParaRPr>
          </a:p>
          <a:p>
            <a:pPr lvl="1" marL="743040" indent="-285480">
              <a:lnSpc>
                <a:spcPct val="90000"/>
              </a:lnSpc>
              <a:spcBef>
                <a:spcPts val="1001"/>
              </a:spcBef>
              <a:buClr>
                <a:srgbClr val="1186c3"/>
              </a:buClr>
              <a:buFont typeface="Noto Sans Symbols"/>
              <a:buChar char="■"/>
            </a:pPr>
            <a:r>
              <a:rPr b="0" lang="en-US" sz="2000" spc="-1" strike="noStrike">
                <a:solidFill>
                  <a:srgbClr val="000000"/>
                </a:solidFill>
                <a:latin typeface="Corbel"/>
                <a:ea typeface="Corbel"/>
              </a:rPr>
              <a:t>Failing to occupy team bench</a:t>
            </a:r>
            <a:endParaRPr b="0" lang="en-US" sz="2000" spc="-1" strike="noStrike">
              <a:solidFill>
                <a:srgbClr val="000000"/>
              </a:solidFill>
              <a:latin typeface="Arial"/>
            </a:endParaRPr>
          </a:p>
          <a:p>
            <a:pPr lvl="1" marL="743040" indent="-285480">
              <a:lnSpc>
                <a:spcPct val="90000"/>
              </a:lnSpc>
              <a:spcBef>
                <a:spcPts val="1001"/>
              </a:spcBef>
              <a:buClr>
                <a:srgbClr val="1186c3"/>
              </a:buClr>
              <a:buFont typeface="Noto Sans Symbols"/>
              <a:buChar char="■"/>
            </a:pPr>
            <a:r>
              <a:rPr b="0" lang="en-US" sz="2000" spc="-1" strike="noStrike">
                <a:solidFill>
                  <a:srgbClr val="000000"/>
                </a:solidFill>
                <a:latin typeface="Corbel"/>
                <a:ea typeface="Corbel"/>
              </a:rPr>
              <a:t>Allowing the game to get action less</a:t>
            </a:r>
            <a:endParaRPr b="0" lang="en-US" sz="2000" spc="-1" strike="noStrike">
              <a:solidFill>
                <a:srgbClr val="000000"/>
              </a:solidFill>
              <a:latin typeface="Arial"/>
            </a:endParaRPr>
          </a:p>
          <a:p>
            <a:pPr lvl="1" marL="743040" indent="-285480">
              <a:lnSpc>
                <a:spcPct val="90000"/>
              </a:lnSpc>
              <a:spcBef>
                <a:spcPts val="1001"/>
              </a:spcBef>
              <a:buClr>
                <a:srgbClr val="1186c3"/>
              </a:buClr>
              <a:buFont typeface="Noto Sans Symbols"/>
              <a:buChar char="■"/>
            </a:pPr>
            <a:r>
              <a:rPr b="0" lang="en-US" sz="2000" spc="-1" strike="noStrike">
                <a:solidFill>
                  <a:srgbClr val="000000"/>
                </a:solidFill>
                <a:latin typeface="Corbel"/>
                <a:ea typeface="Corbel"/>
              </a:rPr>
              <a:t>Not ready to start half or Team delaying game in one of four(4) ways Rule 4-47</a:t>
            </a:r>
            <a:endParaRPr b="0" lang="en-US" sz="2000" spc="-1" strike="noStrike">
              <a:solidFill>
                <a:srgbClr val="000000"/>
              </a:solidFill>
              <a:latin typeface="Arial"/>
            </a:endParaRPr>
          </a:p>
          <a:p>
            <a:pPr lvl="2" marL="1200240" indent="-285480">
              <a:lnSpc>
                <a:spcPct val="90000"/>
              </a:lnSpc>
              <a:spcBef>
                <a:spcPts val="961"/>
              </a:spcBef>
              <a:buClr>
                <a:srgbClr val="1186c3"/>
              </a:buClr>
              <a:buFont typeface="Noto Sans Symbols"/>
              <a:buChar char="■"/>
            </a:pPr>
            <a:r>
              <a:rPr b="0" lang="en-US" sz="1800" spc="-1" strike="noStrike">
                <a:solidFill>
                  <a:srgbClr val="000000"/>
                </a:solidFill>
                <a:latin typeface="Corbel"/>
                <a:ea typeface="Corbel"/>
              </a:rPr>
              <a:t>Throw-In plane violations</a:t>
            </a:r>
            <a:endParaRPr b="0" lang="en-US" sz="1800" spc="-1" strike="noStrike">
              <a:solidFill>
                <a:srgbClr val="000000"/>
              </a:solidFill>
              <a:latin typeface="Arial"/>
            </a:endParaRPr>
          </a:p>
          <a:p>
            <a:pPr lvl="2" marL="1200240" indent="-285480">
              <a:lnSpc>
                <a:spcPct val="90000"/>
              </a:lnSpc>
              <a:spcBef>
                <a:spcPts val="961"/>
              </a:spcBef>
              <a:buClr>
                <a:srgbClr val="1186c3"/>
              </a:buClr>
              <a:buFont typeface="Noto Sans Symbols"/>
              <a:buChar char="■"/>
            </a:pPr>
            <a:r>
              <a:rPr b="0" lang="en-US" sz="1800" spc="-1" strike="noStrike">
                <a:solidFill>
                  <a:srgbClr val="000000"/>
                </a:solidFill>
                <a:latin typeface="Corbel"/>
                <a:ea typeface="Corbel"/>
              </a:rPr>
              <a:t>Huddle by either team</a:t>
            </a:r>
            <a:endParaRPr b="0" lang="en-US" sz="1800" spc="-1" strike="noStrike">
              <a:solidFill>
                <a:srgbClr val="000000"/>
              </a:solidFill>
              <a:latin typeface="Arial"/>
            </a:endParaRPr>
          </a:p>
          <a:p>
            <a:pPr lvl="2" marL="1200240" indent="-285480">
              <a:lnSpc>
                <a:spcPct val="90000"/>
              </a:lnSpc>
              <a:spcBef>
                <a:spcPts val="961"/>
              </a:spcBef>
              <a:buClr>
                <a:srgbClr val="1186c3"/>
              </a:buClr>
              <a:buFont typeface="Noto Sans Symbols"/>
              <a:buChar char="■"/>
            </a:pPr>
            <a:r>
              <a:rPr b="0" lang="en-US" sz="1800" spc="-1" strike="noStrike">
                <a:solidFill>
                  <a:srgbClr val="000000"/>
                </a:solidFill>
                <a:latin typeface="Corbel"/>
                <a:ea typeface="Corbel"/>
              </a:rPr>
              <a:t>Interfering with the ball after a goal</a:t>
            </a:r>
            <a:endParaRPr b="0" lang="en-US" sz="1800" spc="-1" strike="noStrike">
              <a:solidFill>
                <a:srgbClr val="000000"/>
              </a:solidFill>
              <a:latin typeface="Arial"/>
            </a:endParaRPr>
          </a:p>
          <a:p>
            <a:pPr lvl="2" marL="1200240" indent="-285480">
              <a:lnSpc>
                <a:spcPct val="90000"/>
              </a:lnSpc>
              <a:spcBef>
                <a:spcPts val="961"/>
              </a:spcBef>
              <a:buClr>
                <a:srgbClr val="1186c3"/>
              </a:buClr>
              <a:buFont typeface="Noto Sans Symbols"/>
              <a:buChar char="■"/>
            </a:pPr>
            <a:r>
              <a:rPr b="0" lang="en-US" sz="1800" spc="-1" strike="noStrike">
                <a:solidFill>
                  <a:srgbClr val="000000"/>
                </a:solidFill>
                <a:latin typeface="Corbel"/>
                <a:ea typeface="Corbel"/>
              </a:rPr>
              <a:t>Failure to have the court ready following a time out </a:t>
            </a:r>
            <a:endParaRPr b="0" lang="en-US" sz="1800" spc="-1" strike="noStrike">
              <a:solidFill>
                <a:srgbClr val="000000"/>
              </a:solidFill>
              <a:latin typeface="Arial"/>
            </a:endParaRPr>
          </a:p>
          <a:p>
            <a:pPr marL="743040" indent="-101160">
              <a:lnSpc>
                <a:spcPct val="90000"/>
              </a:lnSpc>
              <a:spcBef>
                <a:spcPts val="1001"/>
              </a:spcBef>
            </a:pP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6" name="TextShape 1"/>
          <p:cNvSpPr txBox="1"/>
          <p:nvPr/>
        </p:nvSpPr>
        <p:spPr>
          <a:xfrm>
            <a:off x="1484280" y="685800"/>
            <a:ext cx="10018440" cy="1752120"/>
          </a:xfrm>
          <a:prstGeom prst="rect">
            <a:avLst/>
          </a:prstGeom>
          <a:noFill/>
          <a:ln>
            <a:noFill/>
          </a:ln>
        </p:spPr>
        <p:txBody>
          <a:bodyPr anchor="ctr"/>
          <a:p>
            <a:pPr algn="ctr">
              <a:lnSpc>
                <a:spcPct val="100000"/>
              </a:lnSpc>
            </a:pPr>
            <a:r>
              <a:rPr b="0" lang="en-US" sz="4000" spc="-1" strike="noStrike">
                <a:solidFill>
                  <a:srgbClr val="000000"/>
                </a:solidFill>
                <a:latin typeface="Corbel"/>
                <a:ea typeface="Corbel"/>
              </a:rPr>
              <a:t>Rule 10</a:t>
            </a:r>
            <a:endParaRPr b="0" lang="en-US" sz="4000" spc="-1" strike="noStrike">
              <a:solidFill>
                <a:srgbClr val="000000"/>
              </a:solidFill>
              <a:latin typeface="Arial"/>
            </a:endParaRPr>
          </a:p>
        </p:txBody>
      </p:sp>
      <p:sp>
        <p:nvSpPr>
          <p:cNvPr id="127" name="TextShape 2"/>
          <p:cNvSpPr txBox="1"/>
          <p:nvPr/>
        </p:nvSpPr>
        <p:spPr>
          <a:xfrm>
            <a:off x="1484280" y="2666880"/>
            <a:ext cx="10018440" cy="3123720"/>
          </a:xfrm>
          <a:prstGeom prst="rect">
            <a:avLst/>
          </a:prstGeom>
          <a:noFill/>
          <a:ln>
            <a:noFill/>
          </a:ln>
        </p:spPr>
        <p:txBody>
          <a:bodyPr anchor="ctr"/>
          <a:p>
            <a:pPr marL="285840" indent="-285480">
              <a:lnSpc>
                <a:spcPct val="100000"/>
              </a:lnSpc>
              <a:buClr>
                <a:srgbClr val="1287c3"/>
              </a:buClr>
              <a:buFont typeface="Arial"/>
              <a:buChar char="•"/>
            </a:pPr>
            <a:r>
              <a:rPr b="0" lang="en-US" sz="2400" spc="-1" strike="noStrike">
                <a:solidFill>
                  <a:srgbClr val="000000"/>
                </a:solidFill>
                <a:latin typeface="Corbel"/>
                <a:ea typeface="Corbel"/>
              </a:rPr>
              <a:t>Team Technical (cont.)</a:t>
            </a:r>
            <a:endParaRPr b="0" lang="en-US" sz="2400" spc="-1" strike="noStrike">
              <a:solidFill>
                <a:srgbClr val="000000"/>
              </a:solidFill>
              <a:latin typeface="Arial"/>
            </a:endParaRPr>
          </a:p>
          <a:p>
            <a:pPr lvl="1" marL="743040" indent="-285480">
              <a:lnSpc>
                <a:spcPct val="100000"/>
              </a:lnSpc>
              <a:spcBef>
                <a:spcPts val="1001"/>
              </a:spcBef>
              <a:buClr>
                <a:srgbClr val="1287c3"/>
              </a:buClr>
              <a:buFont typeface="Arial"/>
              <a:buChar char="•"/>
            </a:pPr>
            <a:r>
              <a:rPr b="0" lang="en-US" sz="2000" spc="-1" strike="noStrike">
                <a:solidFill>
                  <a:srgbClr val="000000"/>
                </a:solidFill>
                <a:latin typeface="Corbel"/>
                <a:ea typeface="Corbel"/>
              </a:rPr>
              <a:t>Have more than five players on the court</a:t>
            </a:r>
            <a:endParaRPr b="0" lang="en-US" sz="2000" spc="-1" strike="noStrike">
              <a:solidFill>
                <a:srgbClr val="000000"/>
              </a:solidFill>
              <a:latin typeface="Arial"/>
            </a:endParaRPr>
          </a:p>
          <a:p>
            <a:pPr lvl="1" marL="743040" indent="-285480">
              <a:lnSpc>
                <a:spcPct val="100000"/>
              </a:lnSpc>
              <a:spcBef>
                <a:spcPts val="1001"/>
              </a:spcBef>
              <a:buClr>
                <a:srgbClr val="1287c3"/>
              </a:buClr>
              <a:buFont typeface="Arial"/>
              <a:buChar char="•"/>
            </a:pPr>
            <a:r>
              <a:rPr b="0" lang="en-US" sz="2000" spc="-1" strike="noStrike">
                <a:solidFill>
                  <a:srgbClr val="000000"/>
                </a:solidFill>
                <a:latin typeface="Corbel"/>
                <a:ea typeface="Corbel"/>
              </a:rPr>
              <a:t>Request an excess time out</a:t>
            </a:r>
            <a:endParaRPr b="0" lang="en-US" sz="2000" spc="-1" strike="noStrike">
              <a:solidFill>
                <a:srgbClr val="000000"/>
              </a:solidFill>
              <a:latin typeface="Arial"/>
            </a:endParaRPr>
          </a:p>
          <a:p>
            <a:pPr lvl="1" marL="743040" indent="-285480">
              <a:lnSpc>
                <a:spcPct val="100000"/>
              </a:lnSpc>
              <a:spcBef>
                <a:spcPts val="1001"/>
              </a:spcBef>
              <a:buClr>
                <a:srgbClr val="1287c3"/>
              </a:buClr>
              <a:buFont typeface="Arial"/>
              <a:buChar char="•"/>
            </a:pPr>
            <a:r>
              <a:rPr b="0" lang="en-US" sz="2000" spc="-1" strike="noStrike">
                <a:solidFill>
                  <a:srgbClr val="000000"/>
                </a:solidFill>
                <a:latin typeface="Corbel"/>
                <a:ea typeface="Corbel"/>
              </a:rPr>
              <a:t>Commit an unsporting foul</a:t>
            </a:r>
            <a:endParaRPr b="0" lang="en-US" sz="2000" spc="-1" strike="noStrike">
              <a:solidFill>
                <a:srgbClr val="000000"/>
              </a:solidFill>
              <a:latin typeface="Arial"/>
            </a:endParaRPr>
          </a:p>
          <a:p>
            <a:pPr lvl="1" marL="743040" indent="-285480">
              <a:lnSpc>
                <a:spcPct val="100000"/>
              </a:lnSpc>
              <a:spcBef>
                <a:spcPts val="1001"/>
              </a:spcBef>
              <a:buClr>
                <a:srgbClr val="1287c3"/>
              </a:buClr>
              <a:buFont typeface="Arial"/>
              <a:buChar char="•"/>
            </a:pPr>
            <a:r>
              <a:rPr b="0" lang="en-US" sz="2000" spc="-1" strike="noStrike">
                <a:solidFill>
                  <a:srgbClr val="000000"/>
                </a:solidFill>
                <a:latin typeface="Corbel"/>
                <a:ea typeface="Corbel"/>
              </a:rPr>
              <a:t>Fail to have all players come onto the court following a time-out or intermission</a:t>
            </a:r>
            <a:endParaRPr b="0" lang="en-US" sz="2000" spc="-1" strike="noStrike">
              <a:solidFill>
                <a:srgbClr val="000000"/>
              </a:solidFill>
              <a:latin typeface="Arial"/>
            </a:endParaRPr>
          </a:p>
          <a:p>
            <a:pPr lvl="1" marL="743040" indent="-285480">
              <a:lnSpc>
                <a:spcPct val="100000"/>
              </a:lnSpc>
              <a:spcBef>
                <a:spcPts val="1001"/>
              </a:spcBef>
              <a:buClr>
                <a:srgbClr val="1287c3"/>
              </a:buClr>
              <a:buFont typeface="Arial"/>
              <a:buChar char="•"/>
            </a:pPr>
            <a:r>
              <a:rPr b="0" lang="en-US" sz="2000" spc="-1" strike="noStrike">
                <a:solidFill>
                  <a:srgbClr val="000000"/>
                </a:solidFill>
                <a:latin typeface="Corbel"/>
                <a:ea typeface="Corbel"/>
              </a:rPr>
              <a:t>Allow players to lock arms or grasp a teammate to restrict opponent</a:t>
            </a:r>
            <a:r>
              <a:rPr b="0" lang="en-US" sz="2000" spc="-1" strike="noStrike">
                <a:solidFill>
                  <a:srgbClr val="000000"/>
                </a:solidFill>
                <a:latin typeface="Arial"/>
                <a:ea typeface="Arial"/>
              </a:rPr>
              <a:t>’</a:t>
            </a:r>
            <a:r>
              <a:rPr b="0" lang="en-US" sz="2000" spc="-1" strike="noStrike">
                <a:solidFill>
                  <a:srgbClr val="000000"/>
                </a:solidFill>
                <a:latin typeface="Corbel"/>
                <a:ea typeface="Corbel"/>
              </a:rPr>
              <a:t>s movement</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8" name="TextShape 1"/>
          <p:cNvSpPr txBox="1"/>
          <p:nvPr/>
        </p:nvSpPr>
        <p:spPr>
          <a:xfrm>
            <a:off x="1484280" y="685800"/>
            <a:ext cx="10018440" cy="1752120"/>
          </a:xfrm>
          <a:prstGeom prst="rect">
            <a:avLst/>
          </a:prstGeom>
          <a:noFill/>
          <a:ln>
            <a:noFill/>
          </a:ln>
        </p:spPr>
        <p:txBody>
          <a:bodyPr anchor="ctr"/>
          <a:p>
            <a:pPr algn="ctr">
              <a:lnSpc>
                <a:spcPct val="100000"/>
              </a:lnSpc>
            </a:pPr>
            <a:r>
              <a:rPr b="0" lang="en-US" sz="4000" spc="-1" strike="noStrike">
                <a:solidFill>
                  <a:srgbClr val="000000"/>
                </a:solidFill>
                <a:latin typeface="Corbel"/>
                <a:ea typeface="Corbel"/>
              </a:rPr>
              <a:t>Rule 10</a:t>
            </a:r>
            <a:endParaRPr b="0" lang="en-US" sz="4000" spc="-1" strike="noStrike">
              <a:solidFill>
                <a:srgbClr val="000000"/>
              </a:solidFill>
              <a:latin typeface="Arial"/>
            </a:endParaRPr>
          </a:p>
        </p:txBody>
      </p:sp>
      <p:sp>
        <p:nvSpPr>
          <p:cNvPr id="129" name="TextShape 2"/>
          <p:cNvSpPr txBox="1"/>
          <p:nvPr/>
        </p:nvSpPr>
        <p:spPr>
          <a:xfrm>
            <a:off x="1484280" y="2666880"/>
            <a:ext cx="10018440" cy="3123720"/>
          </a:xfrm>
          <a:prstGeom prst="rect">
            <a:avLst/>
          </a:prstGeom>
          <a:noFill/>
          <a:ln>
            <a:noFill/>
          </a:ln>
        </p:spPr>
        <p:txBody>
          <a:bodyPr anchor="ctr"/>
          <a:p>
            <a:pPr marL="285840" indent="-285480">
              <a:lnSpc>
                <a:spcPct val="100000"/>
              </a:lnSpc>
              <a:buClr>
                <a:srgbClr val="1287c3"/>
              </a:buClr>
              <a:buFont typeface="Arial"/>
              <a:buChar char="•"/>
            </a:pPr>
            <a:r>
              <a:rPr b="0" lang="en-US" sz="2400" spc="-1" strike="noStrike">
                <a:solidFill>
                  <a:srgbClr val="000000"/>
                </a:solidFill>
                <a:latin typeface="Corbel"/>
                <a:ea typeface="Corbel"/>
              </a:rPr>
              <a:t>Substitute Technical (charged to the player substitute)</a:t>
            </a:r>
            <a:endParaRPr b="0" lang="en-US" sz="2400" spc="-1" strike="noStrike">
              <a:solidFill>
                <a:srgbClr val="000000"/>
              </a:solidFill>
              <a:latin typeface="Arial"/>
            </a:endParaRPr>
          </a:p>
          <a:p>
            <a:pPr lvl="1" marL="743040" indent="-285480">
              <a:lnSpc>
                <a:spcPct val="100000"/>
              </a:lnSpc>
              <a:spcBef>
                <a:spcPts val="1001"/>
              </a:spcBef>
              <a:buClr>
                <a:srgbClr val="1287c3"/>
              </a:buClr>
              <a:buFont typeface="Arial"/>
              <a:buChar char="•"/>
            </a:pPr>
            <a:r>
              <a:rPr b="0" lang="en-US" sz="2000" spc="-1" strike="noStrike">
                <a:solidFill>
                  <a:srgbClr val="000000"/>
                </a:solidFill>
                <a:latin typeface="Corbel"/>
                <a:ea typeface="Corbel"/>
              </a:rPr>
              <a:t>Enter without reporting</a:t>
            </a:r>
            <a:endParaRPr b="0" lang="en-US" sz="2000" spc="-1" strike="noStrike">
              <a:solidFill>
                <a:srgbClr val="000000"/>
              </a:solidFill>
              <a:latin typeface="Arial"/>
            </a:endParaRPr>
          </a:p>
          <a:p>
            <a:pPr lvl="1" marL="743040" indent="-285480">
              <a:lnSpc>
                <a:spcPct val="100000"/>
              </a:lnSpc>
              <a:spcBef>
                <a:spcPts val="1001"/>
              </a:spcBef>
              <a:buClr>
                <a:srgbClr val="1287c3"/>
              </a:buClr>
              <a:buFont typeface="Arial"/>
              <a:buChar char="•"/>
            </a:pPr>
            <a:r>
              <a:rPr b="0" lang="en-US" sz="2000" spc="-1" strike="noStrike">
                <a:solidFill>
                  <a:srgbClr val="000000"/>
                </a:solidFill>
                <a:latin typeface="Corbel"/>
                <a:ea typeface="Corbel"/>
              </a:rPr>
              <a:t>Enter without being beckoned by an official</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0" name="TextShape 1"/>
          <p:cNvSpPr txBox="1"/>
          <p:nvPr/>
        </p:nvSpPr>
        <p:spPr>
          <a:xfrm>
            <a:off x="1484280" y="685800"/>
            <a:ext cx="10018440" cy="1752120"/>
          </a:xfrm>
          <a:prstGeom prst="rect">
            <a:avLst/>
          </a:prstGeom>
          <a:noFill/>
          <a:ln>
            <a:noFill/>
          </a:ln>
        </p:spPr>
        <p:txBody>
          <a:bodyPr anchor="ctr"/>
          <a:p>
            <a:pPr algn="ctr">
              <a:lnSpc>
                <a:spcPct val="100000"/>
              </a:lnSpc>
            </a:pPr>
            <a:r>
              <a:rPr b="0" lang="en-US" sz="4000" spc="-1" strike="noStrike">
                <a:solidFill>
                  <a:srgbClr val="000000"/>
                </a:solidFill>
                <a:latin typeface="Corbel"/>
                <a:ea typeface="Corbel"/>
              </a:rPr>
              <a:t>Rule 10</a:t>
            </a:r>
            <a:endParaRPr b="0" lang="en-US" sz="4000" spc="-1" strike="noStrike">
              <a:solidFill>
                <a:srgbClr val="000000"/>
              </a:solidFill>
              <a:latin typeface="Arial"/>
            </a:endParaRPr>
          </a:p>
        </p:txBody>
      </p:sp>
      <p:sp>
        <p:nvSpPr>
          <p:cNvPr id="131" name="TextShape 2"/>
          <p:cNvSpPr txBox="1"/>
          <p:nvPr/>
        </p:nvSpPr>
        <p:spPr>
          <a:xfrm>
            <a:off x="1484280" y="2666880"/>
            <a:ext cx="10018440" cy="3123720"/>
          </a:xfrm>
          <a:prstGeom prst="rect">
            <a:avLst/>
          </a:prstGeom>
          <a:noFill/>
          <a:ln>
            <a:noFill/>
          </a:ln>
        </p:spPr>
        <p:txBody>
          <a:bodyPr anchor="ctr"/>
          <a:p>
            <a:pPr marL="285840" indent="-285480">
              <a:lnSpc>
                <a:spcPct val="100000"/>
              </a:lnSpc>
              <a:buClr>
                <a:srgbClr val="1287c3"/>
              </a:buClr>
              <a:buFont typeface="Arial"/>
              <a:buChar char="•"/>
            </a:pPr>
            <a:r>
              <a:rPr b="0" lang="en-US" sz="2400" spc="-1" strike="noStrike">
                <a:solidFill>
                  <a:srgbClr val="000000"/>
                </a:solidFill>
                <a:latin typeface="Corbel"/>
                <a:ea typeface="Corbel"/>
              </a:rPr>
              <a:t>Player Technical</a:t>
            </a:r>
            <a:endParaRPr b="0" lang="en-US" sz="2400" spc="-1" strike="noStrike">
              <a:solidFill>
                <a:srgbClr val="000000"/>
              </a:solidFill>
              <a:latin typeface="Arial"/>
            </a:endParaRPr>
          </a:p>
          <a:p>
            <a:pPr lvl="1" marL="743040" indent="-285480">
              <a:lnSpc>
                <a:spcPct val="100000"/>
              </a:lnSpc>
              <a:spcBef>
                <a:spcPts val="1001"/>
              </a:spcBef>
              <a:buClr>
                <a:srgbClr val="1287c3"/>
              </a:buClr>
              <a:buFont typeface="Arial"/>
              <a:buChar char="•"/>
            </a:pPr>
            <a:r>
              <a:rPr b="0" lang="en-US" sz="2000" spc="-1" strike="noStrike">
                <a:solidFill>
                  <a:srgbClr val="000000"/>
                </a:solidFill>
                <a:latin typeface="Corbel"/>
                <a:ea typeface="Corbel"/>
              </a:rPr>
              <a:t>Participate after changing number without reporting change (Flagrant—player disqualified)</a:t>
            </a:r>
            <a:endParaRPr b="0" lang="en-US" sz="2000" spc="-1" strike="noStrike">
              <a:solidFill>
                <a:srgbClr val="000000"/>
              </a:solidFill>
              <a:latin typeface="Arial"/>
            </a:endParaRPr>
          </a:p>
          <a:p>
            <a:pPr lvl="1" marL="743040" indent="-285480">
              <a:lnSpc>
                <a:spcPct val="100000"/>
              </a:lnSpc>
              <a:spcBef>
                <a:spcPts val="1001"/>
              </a:spcBef>
              <a:buClr>
                <a:srgbClr val="1287c3"/>
              </a:buClr>
              <a:buFont typeface="Arial"/>
              <a:buChar char="•"/>
            </a:pPr>
            <a:r>
              <a:rPr b="0" lang="en-US" sz="2000" spc="-1" strike="noStrike">
                <a:solidFill>
                  <a:srgbClr val="000000"/>
                </a:solidFill>
                <a:latin typeface="Corbel"/>
                <a:ea typeface="Corbel"/>
              </a:rPr>
              <a:t>PURPOSELY Delay returning to the court after legally being out of bounds</a:t>
            </a:r>
            <a:endParaRPr b="0" lang="en-US" sz="2000" spc="-1" strike="noStrike">
              <a:solidFill>
                <a:srgbClr val="000000"/>
              </a:solidFill>
              <a:latin typeface="Arial"/>
            </a:endParaRPr>
          </a:p>
          <a:p>
            <a:pPr lvl="1" marL="743040" indent="-285480">
              <a:lnSpc>
                <a:spcPct val="100000"/>
              </a:lnSpc>
              <a:spcBef>
                <a:spcPts val="1001"/>
              </a:spcBef>
              <a:buClr>
                <a:srgbClr val="1287c3"/>
              </a:buClr>
              <a:buFont typeface="Arial"/>
              <a:buChar char="•"/>
            </a:pPr>
            <a:r>
              <a:rPr b="0" lang="en-US" sz="2000" spc="-1" strike="noStrike">
                <a:solidFill>
                  <a:srgbClr val="000000"/>
                </a:solidFill>
                <a:latin typeface="Corbel"/>
                <a:ea typeface="Corbel"/>
              </a:rPr>
              <a:t>Dunk/Grab rim during a dead ball, pre-game, or intermission. </a:t>
            </a:r>
            <a:r>
              <a:rPr b="1" lang="en-US" sz="2000" spc="-1" strike="noStrike">
                <a:solidFill>
                  <a:srgbClr val="000000"/>
                </a:solidFill>
                <a:latin typeface="Corbel"/>
                <a:ea typeface="Corbel"/>
              </a:rPr>
              <a:t>Dunking during</a:t>
            </a:r>
            <a:r>
              <a:rPr b="0" lang="en-US" sz="2000" spc="-1" strike="noStrike">
                <a:solidFill>
                  <a:srgbClr val="000000"/>
                </a:solidFill>
                <a:latin typeface="Corbel"/>
                <a:ea typeface="Corbel"/>
              </a:rPr>
              <a:t> pre-game or intermission causes the loss of the coaching box.</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TextShape 1"/>
          <p:cNvSpPr txBox="1"/>
          <p:nvPr/>
        </p:nvSpPr>
        <p:spPr>
          <a:xfrm>
            <a:off x="1484280" y="685800"/>
            <a:ext cx="10018440" cy="1752120"/>
          </a:xfrm>
          <a:prstGeom prst="rect">
            <a:avLst/>
          </a:prstGeom>
          <a:noFill/>
          <a:ln>
            <a:noFill/>
          </a:ln>
        </p:spPr>
        <p:txBody>
          <a:bodyPr anchor="ctr"/>
          <a:p>
            <a:pPr algn="ctr">
              <a:lnSpc>
                <a:spcPct val="100000"/>
              </a:lnSpc>
            </a:pPr>
            <a:r>
              <a:rPr b="0" lang="en-US" sz="4000" spc="-1" strike="noStrike">
                <a:solidFill>
                  <a:srgbClr val="000000"/>
                </a:solidFill>
                <a:latin typeface="Corbel"/>
                <a:ea typeface="Corbel"/>
              </a:rPr>
              <a:t>Rule 10</a:t>
            </a:r>
            <a:endParaRPr b="0" lang="en-US" sz="4000" spc="-1" strike="noStrike">
              <a:solidFill>
                <a:srgbClr val="000000"/>
              </a:solidFill>
              <a:latin typeface="Arial"/>
            </a:endParaRPr>
          </a:p>
        </p:txBody>
      </p:sp>
      <p:sp>
        <p:nvSpPr>
          <p:cNvPr id="133" name="TextShape 2"/>
          <p:cNvSpPr txBox="1"/>
          <p:nvPr/>
        </p:nvSpPr>
        <p:spPr>
          <a:xfrm>
            <a:off x="1484280" y="2666880"/>
            <a:ext cx="10018440" cy="3123720"/>
          </a:xfrm>
          <a:prstGeom prst="rect">
            <a:avLst/>
          </a:prstGeom>
          <a:noFill/>
          <a:ln>
            <a:noFill/>
          </a:ln>
        </p:spPr>
        <p:txBody>
          <a:bodyPr anchor="ctr">
            <a:normAutofit/>
          </a:bodyPr>
          <a:p>
            <a:pPr marL="285840" indent="-285480">
              <a:lnSpc>
                <a:spcPct val="80000"/>
              </a:lnSpc>
              <a:buClr>
                <a:srgbClr val="1186c3"/>
              </a:buClr>
              <a:buFont typeface="Arial"/>
              <a:buChar char="•"/>
            </a:pPr>
            <a:r>
              <a:rPr b="0" lang="en-US" sz="2380" spc="-1" strike="noStrike">
                <a:solidFill>
                  <a:srgbClr val="000000"/>
                </a:solidFill>
                <a:latin typeface="Corbel"/>
                <a:ea typeface="Corbel"/>
              </a:rPr>
              <a:t>Player Technical (cont.)</a:t>
            </a:r>
            <a:endParaRPr b="0" lang="en-US" sz="2380" spc="-1" strike="noStrike">
              <a:solidFill>
                <a:srgbClr val="000000"/>
              </a:solidFill>
              <a:latin typeface="Arial"/>
            </a:endParaRPr>
          </a:p>
          <a:p>
            <a:pPr lvl="1" marL="743040" indent="-285480">
              <a:lnSpc>
                <a:spcPct val="80000"/>
              </a:lnSpc>
              <a:spcBef>
                <a:spcPts val="1009"/>
              </a:spcBef>
              <a:buClr>
                <a:srgbClr val="1186c3"/>
              </a:buClr>
              <a:buFont typeface="Arial"/>
              <a:buChar char="•"/>
            </a:pPr>
            <a:r>
              <a:rPr b="0" lang="en-US" sz="2040" spc="-1" strike="noStrike">
                <a:solidFill>
                  <a:srgbClr val="000000"/>
                </a:solidFill>
                <a:latin typeface="Corbel"/>
                <a:ea typeface="Corbel"/>
              </a:rPr>
              <a:t>Illegally contact the backboard/ring by putting hand on ring/backboard to gain an advantage or INTENTIONALLY Slapping the backboard or causing the ring to vibrate while a try/tap is in flight or is in the cylinder</a:t>
            </a:r>
            <a:endParaRPr b="0" lang="en-US" sz="2040" spc="-1" strike="noStrike">
              <a:solidFill>
                <a:srgbClr val="000000"/>
              </a:solidFill>
              <a:latin typeface="Arial"/>
            </a:endParaRPr>
          </a:p>
          <a:p>
            <a:pPr lvl="1" marL="743040" indent="-285480">
              <a:lnSpc>
                <a:spcPct val="80000"/>
              </a:lnSpc>
              <a:spcBef>
                <a:spcPts val="1009"/>
              </a:spcBef>
              <a:buClr>
                <a:srgbClr val="1186c3"/>
              </a:buClr>
              <a:buFont typeface="Arial"/>
              <a:buChar char="•"/>
            </a:pPr>
            <a:r>
              <a:rPr b="0" lang="en-US" sz="2040" spc="-1" strike="noStrike">
                <a:solidFill>
                  <a:srgbClr val="000000"/>
                </a:solidFill>
                <a:latin typeface="Corbel"/>
                <a:ea typeface="Corbel"/>
              </a:rPr>
              <a:t>Delay the game by:</a:t>
            </a:r>
            <a:endParaRPr b="0" lang="en-US" sz="2040" spc="-1" strike="noStrike">
              <a:solidFill>
                <a:srgbClr val="000000"/>
              </a:solidFill>
              <a:latin typeface="Arial"/>
            </a:endParaRPr>
          </a:p>
          <a:p>
            <a:pPr lvl="2" marL="1200240" indent="-285480">
              <a:lnSpc>
                <a:spcPct val="80000"/>
              </a:lnSpc>
              <a:spcBef>
                <a:spcPts val="941"/>
              </a:spcBef>
              <a:buClr>
                <a:srgbClr val="1186c3"/>
              </a:buClr>
              <a:buFont typeface="Arial"/>
              <a:buChar char="•"/>
            </a:pPr>
            <a:r>
              <a:rPr b="0" lang="en-US" sz="1700" spc="-1" strike="noStrike">
                <a:solidFill>
                  <a:srgbClr val="000000"/>
                </a:solidFill>
                <a:latin typeface="Corbel"/>
                <a:ea typeface="Corbel"/>
              </a:rPr>
              <a:t>Preventing the ball from being made live promptly</a:t>
            </a:r>
            <a:endParaRPr b="0" lang="en-US" sz="1700" spc="-1" strike="noStrike">
              <a:solidFill>
                <a:srgbClr val="000000"/>
              </a:solidFill>
              <a:latin typeface="Arial"/>
            </a:endParaRPr>
          </a:p>
          <a:p>
            <a:pPr lvl="2" marL="1200240" indent="-285480">
              <a:lnSpc>
                <a:spcPct val="80000"/>
              </a:lnSpc>
              <a:spcBef>
                <a:spcPts val="941"/>
              </a:spcBef>
              <a:buClr>
                <a:srgbClr val="1186c3"/>
              </a:buClr>
              <a:buFont typeface="Arial"/>
              <a:buChar char="•"/>
            </a:pPr>
            <a:r>
              <a:rPr b="0" lang="en-US" sz="1700" spc="-1" strike="noStrike">
                <a:solidFill>
                  <a:srgbClr val="000000"/>
                </a:solidFill>
                <a:latin typeface="Corbel"/>
                <a:ea typeface="Corbel"/>
              </a:rPr>
              <a:t>Not giving the ball to nearest official immediately after a whistle</a:t>
            </a:r>
            <a:endParaRPr b="0" lang="en-US" sz="1700" spc="-1" strike="noStrike">
              <a:solidFill>
                <a:srgbClr val="000000"/>
              </a:solidFill>
              <a:latin typeface="Arial"/>
            </a:endParaRPr>
          </a:p>
          <a:p>
            <a:pPr lvl="2" marL="1200240" indent="-285480">
              <a:lnSpc>
                <a:spcPct val="80000"/>
              </a:lnSpc>
              <a:spcBef>
                <a:spcPts val="941"/>
              </a:spcBef>
              <a:buClr>
                <a:srgbClr val="1186c3"/>
              </a:buClr>
              <a:buFont typeface="Arial"/>
              <a:buChar char="•"/>
            </a:pPr>
            <a:r>
              <a:rPr b="0" lang="en-US" sz="1700" spc="-1" strike="noStrike">
                <a:solidFill>
                  <a:srgbClr val="000000"/>
                </a:solidFill>
                <a:latin typeface="Corbel"/>
                <a:ea typeface="Corbel"/>
              </a:rPr>
              <a:t>Free-thrower not in Free-Throw semi-circle</a:t>
            </a:r>
            <a:endParaRPr b="0" lang="en-US" sz="1700" spc="-1" strike="noStrike">
              <a:solidFill>
                <a:srgbClr val="000000"/>
              </a:solidFill>
              <a:latin typeface="Arial"/>
            </a:endParaRPr>
          </a:p>
          <a:p>
            <a:pPr lvl="2" marL="1200240" indent="-285480">
              <a:lnSpc>
                <a:spcPct val="80000"/>
              </a:lnSpc>
              <a:spcBef>
                <a:spcPts val="941"/>
              </a:spcBef>
              <a:buClr>
                <a:srgbClr val="1186c3"/>
              </a:buClr>
              <a:buFont typeface="Arial"/>
              <a:buChar char="•"/>
            </a:pPr>
            <a:r>
              <a:rPr b="0" lang="en-US" sz="1700" spc="-1" strike="noStrike">
                <a:solidFill>
                  <a:srgbClr val="000000"/>
                </a:solidFill>
                <a:latin typeface="Corbel"/>
                <a:ea typeface="Corbel"/>
              </a:rPr>
              <a:t>Repeated throw-in violations</a:t>
            </a:r>
            <a:endParaRPr b="0" lang="en-US" sz="17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TextShape 1"/>
          <p:cNvSpPr txBox="1"/>
          <p:nvPr/>
        </p:nvSpPr>
        <p:spPr>
          <a:xfrm>
            <a:off x="1484280" y="685800"/>
            <a:ext cx="10018440" cy="1752120"/>
          </a:xfrm>
          <a:prstGeom prst="rect">
            <a:avLst/>
          </a:prstGeom>
          <a:noFill/>
          <a:ln>
            <a:noFill/>
          </a:ln>
        </p:spPr>
        <p:txBody>
          <a:bodyPr anchor="ctr"/>
          <a:p>
            <a:pPr algn="ctr">
              <a:lnSpc>
                <a:spcPct val="100000"/>
              </a:lnSpc>
            </a:pPr>
            <a:r>
              <a:rPr b="0" lang="en-US" sz="4000" spc="-1" strike="noStrike">
                <a:solidFill>
                  <a:srgbClr val="000000"/>
                </a:solidFill>
                <a:latin typeface="Corbel"/>
                <a:ea typeface="Corbel"/>
              </a:rPr>
              <a:t>Rule 10</a:t>
            </a:r>
            <a:endParaRPr b="0" lang="en-US" sz="4000" spc="-1" strike="noStrike">
              <a:solidFill>
                <a:srgbClr val="000000"/>
              </a:solidFill>
              <a:latin typeface="Arial"/>
            </a:endParaRPr>
          </a:p>
        </p:txBody>
      </p:sp>
      <p:sp>
        <p:nvSpPr>
          <p:cNvPr id="135" name="TextShape 2"/>
          <p:cNvSpPr txBox="1"/>
          <p:nvPr/>
        </p:nvSpPr>
        <p:spPr>
          <a:xfrm>
            <a:off x="1484280" y="2666880"/>
            <a:ext cx="10018440" cy="3123720"/>
          </a:xfrm>
          <a:prstGeom prst="rect">
            <a:avLst/>
          </a:prstGeom>
          <a:noFill/>
          <a:ln>
            <a:noFill/>
          </a:ln>
        </p:spPr>
        <p:txBody>
          <a:bodyPr anchor="ctr">
            <a:normAutofit/>
          </a:bodyPr>
          <a:p>
            <a:pPr marL="285840" indent="-285480">
              <a:lnSpc>
                <a:spcPct val="80000"/>
              </a:lnSpc>
              <a:buClr>
                <a:srgbClr val="1186c3"/>
              </a:buClr>
              <a:buFont typeface="Arial"/>
              <a:buChar char="•"/>
            </a:pPr>
            <a:r>
              <a:rPr b="0" lang="en-US" sz="2220" spc="-1" strike="noStrike">
                <a:solidFill>
                  <a:srgbClr val="000000"/>
                </a:solidFill>
                <a:latin typeface="Corbel"/>
                <a:ea typeface="Corbel"/>
              </a:rPr>
              <a:t>Player Technical:</a:t>
            </a:r>
            <a:endParaRPr b="0" lang="en-US" sz="2220" spc="-1" strike="noStrike">
              <a:solidFill>
                <a:srgbClr val="000000"/>
              </a:solidFill>
              <a:latin typeface="Arial"/>
            </a:endParaRPr>
          </a:p>
          <a:p>
            <a:pPr lvl="1" marL="743040" indent="-285480">
              <a:lnSpc>
                <a:spcPct val="80000"/>
              </a:lnSpc>
              <a:spcBef>
                <a:spcPts val="969"/>
              </a:spcBef>
              <a:buClr>
                <a:srgbClr val="1186c3"/>
              </a:buClr>
              <a:buFont typeface="Arial"/>
              <a:buChar char="•"/>
            </a:pPr>
            <a:r>
              <a:rPr b="0" lang="en-US" sz="1850" spc="-1" strike="noStrike">
                <a:solidFill>
                  <a:srgbClr val="000000"/>
                </a:solidFill>
                <a:latin typeface="Corbel"/>
                <a:ea typeface="Corbel"/>
              </a:rPr>
              <a:t>Unsporting Foul</a:t>
            </a:r>
            <a:endParaRPr b="0" lang="en-US" sz="1850" spc="-1" strike="noStrike">
              <a:solidFill>
                <a:srgbClr val="000000"/>
              </a:solidFill>
              <a:latin typeface="Arial"/>
            </a:endParaRPr>
          </a:p>
          <a:p>
            <a:pPr lvl="2" marL="1200240" indent="-285480">
              <a:lnSpc>
                <a:spcPct val="80000"/>
              </a:lnSpc>
              <a:spcBef>
                <a:spcPts val="933"/>
              </a:spcBef>
              <a:buClr>
                <a:srgbClr val="1186c3"/>
              </a:buClr>
              <a:buFont typeface="Arial"/>
              <a:buChar char="•"/>
            </a:pPr>
            <a:r>
              <a:rPr b="0" lang="en-US" sz="1670" spc="-1" strike="noStrike">
                <a:solidFill>
                  <a:srgbClr val="000000"/>
                </a:solidFill>
                <a:latin typeface="Corbel"/>
                <a:ea typeface="Corbel"/>
              </a:rPr>
              <a:t>Disrespectfully Addressing/Contacting an official</a:t>
            </a:r>
            <a:endParaRPr b="0" lang="en-US" sz="1670" spc="-1" strike="noStrike">
              <a:solidFill>
                <a:srgbClr val="000000"/>
              </a:solidFill>
              <a:latin typeface="Arial"/>
            </a:endParaRPr>
          </a:p>
          <a:p>
            <a:pPr lvl="2" marL="1200240" indent="-285480">
              <a:lnSpc>
                <a:spcPct val="80000"/>
              </a:lnSpc>
              <a:spcBef>
                <a:spcPts val="933"/>
              </a:spcBef>
              <a:buClr>
                <a:srgbClr val="1186c3"/>
              </a:buClr>
              <a:buFont typeface="Arial"/>
              <a:buChar char="•"/>
            </a:pPr>
            <a:r>
              <a:rPr b="0" lang="en-US" sz="1670" spc="-1" strike="noStrike">
                <a:solidFill>
                  <a:srgbClr val="000000"/>
                </a:solidFill>
                <a:latin typeface="Corbel"/>
                <a:ea typeface="Corbel"/>
              </a:rPr>
              <a:t>Using profane/inappropriate language or obscene gestures</a:t>
            </a:r>
            <a:endParaRPr b="0" lang="en-US" sz="1670" spc="-1" strike="noStrike">
              <a:solidFill>
                <a:srgbClr val="000000"/>
              </a:solidFill>
              <a:latin typeface="Arial"/>
            </a:endParaRPr>
          </a:p>
          <a:p>
            <a:pPr lvl="2" marL="1200240" indent="-285480">
              <a:lnSpc>
                <a:spcPct val="80000"/>
              </a:lnSpc>
              <a:spcBef>
                <a:spcPts val="933"/>
              </a:spcBef>
              <a:buClr>
                <a:srgbClr val="1186c3"/>
              </a:buClr>
              <a:buFont typeface="Arial"/>
              <a:buChar char="•"/>
            </a:pPr>
            <a:r>
              <a:rPr b="0" lang="en-US" sz="1670" spc="-1" strike="noStrike">
                <a:solidFill>
                  <a:srgbClr val="000000"/>
                </a:solidFill>
                <a:latin typeface="Corbel"/>
                <a:ea typeface="Corbel"/>
              </a:rPr>
              <a:t>Taunting/Baiting an opponent</a:t>
            </a:r>
            <a:endParaRPr b="0" lang="en-US" sz="1670" spc="-1" strike="noStrike">
              <a:solidFill>
                <a:srgbClr val="000000"/>
              </a:solidFill>
              <a:latin typeface="Arial"/>
            </a:endParaRPr>
          </a:p>
          <a:p>
            <a:pPr lvl="2" marL="1200240" indent="-285480">
              <a:lnSpc>
                <a:spcPct val="80000"/>
              </a:lnSpc>
              <a:spcBef>
                <a:spcPts val="933"/>
              </a:spcBef>
              <a:buClr>
                <a:srgbClr val="1186c3"/>
              </a:buClr>
              <a:buFont typeface="Arial"/>
              <a:buChar char="•"/>
            </a:pPr>
            <a:r>
              <a:rPr b="0" lang="en-US" sz="1670" spc="-1" strike="noStrike">
                <a:solidFill>
                  <a:srgbClr val="000000"/>
                </a:solidFill>
                <a:latin typeface="Corbel"/>
                <a:ea typeface="Corbel"/>
              </a:rPr>
              <a:t>Face Guarding</a:t>
            </a:r>
            <a:endParaRPr b="0" lang="en-US" sz="1670" spc="-1" strike="noStrike">
              <a:solidFill>
                <a:srgbClr val="000000"/>
              </a:solidFill>
              <a:latin typeface="Arial"/>
            </a:endParaRPr>
          </a:p>
          <a:p>
            <a:pPr lvl="2" marL="1200240" indent="-285480">
              <a:lnSpc>
                <a:spcPct val="80000"/>
              </a:lnSpc>
              <a:spcBef>
                <a:spcPts val="933"/>
              </a:spcBef>
              <a:buClr>
                <a:srgbClr val="1186c3"/>
              </a:buClr>
              <a:buFont typeface="Arial"/>
              <a:buChar char="•"/>
            </a:pPr>
            <a:r>
              <a:rPr b="0" lang="en-US" sz="1670" spc="-1" strike="noStrike">
                <a:solidFill>
                  <a:srgbClr val="000000"/>
                </a:solidFill>
                <a:latin typeface="Corbel"/>
                <a:ea typeface="Corbel"/>
              </a:rPr>
              <a:t>Climbing on or Lifting teammate to secure greater height</a:t>
            </a:r>
            <a:endParaRPr b="0" lang="en-US" sz="1670" spc="-1" strike="noStrike">
              <a:solidFill>
                <a:srgbClr val="000000"/>
              </a:solidFill>
              <a:latin typeface="Arial"/>
            </a:endParaRPr>
          </a:p>
          <a:p>
            <a:pPr lvl="2" marL="1200240" indent="-285480">
              <a:lnSpc>
                <a:spcPct val="80000"/>
              </a:lnSpc>
              <a:spcBef>
                <a:spcPts val="933"/>
              </a:spcBef>
              <a:buClr>
                <a:srgbClr val="1186c3"/>
              </a:buClr>
              <a:buFont typeface="Arial"/>
              <a:buChar char="•"/>
            </a:pPr>
            <a:r>
              <a:rPr b="0" lang="en-US" sz="1670" spc="-1" strike="noStrike">
                <a:solidFill>
                  <a:srgbClr val="000000"/>
                </a:solidFill>
                <a:latin typeface="Corbel"/>
                <a:ea typeface="Corbel"/>
              </a:rPr>
              <a:t>Faking being fouled (Flopping), attempting a free throw  or accepting a foul to which a player was not entitled</a:t>
            </a:r>
            <a:endParaRPr b="0" lang="en-US" sz="167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TextShape 1"/>
          <p:cNvSpPr txBox="1"/>
          <p:nvPr/>
        </p:nvSpPr>
        <p:spPr>
          <a:xfrm>
            <a:off x="1484280" y="685800"/>
            <a:ext cx="10018440" cy="1752120"/>
          </a:xfrm>
          <a:prstGeom prst="rect">
            <a:avLst/>
          </a:prstGeom>
          <a:noFill/>
          <a:ln>
            <a:noFill/>
          </a:ln>
        </p:spPr>
        <p:txBody>
          <a:bodyPr anchor="ctr"/>
          <a:p>
            <a:pPr algn="ctr">
              <a:lnSpc>
                <a:spcPct val="100000"/>
              </a:lnSpc>
            </a:pPr>
            <a:r>
              <a:rPr b="0" lang="en-US" sz="4000" spc="-1" strike="noStrike">
                <a:solidFill>
                  <a:srgbClr val="000000"/>
                </a:solidFill>
                <a:latin typeface="Corbel"/>
                <a:ea typeface="Corbel"/>
              </a:rPr>
              <a:t>Rule 10</a:t>
            </a:r>
            <a:endParaRPr b="0" lang="en-US" sz="4000" spc="-1" strike="noStrike">
              <a:solidFill>
                <a:srgbClr val="000000"/>
              </a:solidFill>
              <a:latin typeface="Arial"/>
            </a:endParaRPr>
          </a:p>
        </p:txBody>
      </p:sp>
      <p:sp>
        <p:nvSpPr>
          <p:cNvPr id="137" name="TextShape 2"/>
          <p:cNvSpPr txBox="1"/>
          <p:nvPr/>
        </p:nvSpPr>
        <p:spPr>
          <a:xfrm>
            <a:off x="1484280" y="2666880"/>
            <a:ext cx="10018440" cy="3123720"/>
          </a:xfrm>
          <a:prstGeom prst="rect">
            <a:avLst/>
          </a:prstGeom>
          <a:noFill/>
          <a:ln>
            <a:noFill/>
          </a:ln>
        </p:spPr>
        <p:txBody>
          <a:bodyPr anchor="ctr">
            <a:normAutofit/>
          </a:bodyPr>
          <a:p>
            <a:pPr marL="285840" indent="-285480">
              <a:lnSpc>
                <a:spcPct val="60000"/>
              </a:lnSpc>
              <a:buClr>
                <a:srgbClr val="1186c3"/>
              </a:buClr>
              <a:buFont typeface="Arial"/>
              <a:buChar char="•"/>
            </a:pPr>
            <a:r>
              <a:rPr b="0" lang="en-US" sz="2590" spc="-1" strike="noStrike">
                <a:solidFill>
                  <a:srgbClr val="000000"/>
                </a:solidFill>
                <a:latin typeface="Corbel"/>
                <a:ea typeface="Corbel"/>
              </a:rPr>
              <a:t>Player Technical (cont.)</a:t>
            </a:r>
            <a:endParaRPr b="0" lang="en-US" sz="2590" spc="-1" strike="noStrike">
              <a:solidFill>
                <a:srgbClr val="000000"/>
              </a:solidFill>
              <a:latin typeface="Arial"/>
            </a:endParaRPr>
          </a:p>
          <a:p>
            <a:pPr lvl="1" marL="743040" indent="-285480">
              <a:lnSpc>
                <a:spcPct val="60000"/>
              </a:lnSpc>
              <a:spcBef>
                <a:spcPts val="1043"/>
              </a:spcBef>
              <a:buClr>
                <a:srgbClr val="1186c3"/>
              </a:buClr>
              <a:buFont typeface="Arial"/>
              <a:buChar char="•"/>
            </a:pPr>
            <a:r>
              <a:rPr b="0" lang="en-US" sz="2220" spc="-1" strike="noStrike">
                <a:solidFill>
                  <a:srgbClr val="000000"/>
                </a:solidFill>
                <a:latin typeface="Corbel"/>
                <a:ea typeface="Corbel"/>
              </a:rPr>
              <a:t>Using Tobacco</a:t>
            </a:r>
            <a:endParaRPr b="0" lang="en-US" sz="2220" spc="-1" strike="noStrike">
              <a:solidFill>
                <a:srgbClr val="000000"/>
              </a:solidFill>
              <a:latin typeface="Arial"/>
            </a:endParaRPr>
          </a:p>
          <a:p>
            <a:pPr lvl="1" marL="743040" indent="-285480">
              <a:lnSpc>
                <a:spcPct val="60000"/>
              </a:lnSpc>
              <a:spcBef>
                <a:spcPts val="1043"/>
              </a:spcBef>
              <a:buClr>
                <a:srgbClr val="1186c3"/>
              </a:buClr>
              <a:buFont typeface="Arial"/>
              <a:buChar char="•"/>
            </a:pPr>
            <a:r>
              <a:rPr b="0" lang="en-US" sz="2220" spc="-1" strike="noStrike">
                <a:solidFill>
                  <a:srgbClr val="000000"/>
                </a:solidFill>
                <a:latin typeface="Corbel"/>
                <a:ea typeface="Corbel"/>
              </a:rPr>
              <a:t>Removing uniform (jersey, pants, skirt) in visual confines of the playing area.</a:t>
            </a:r>
            <a:endParaRPr b="0" lang="en-US" sz="2220" spc="-1" strike="noStrike">
              <a:solidFill>
                <a:srgbClr val="000000"/>
              </a:solidFill>
              <a:latin typeface="Arial"/>
            </a:endParaRPr>
          </a:p>
          <a:p>
            <a:pPr lvl="1" marL="743040" indent="-285480">
              <a:lnSpc>
                <a:spcPct val="60000"/>
              </a:lnSpc>
              <a:spcBef>
                <a:spcPts val="1043"/>
              </a:spcBef>
              <a:buClr>
                <a:srgbClr val="1186c3"/>
              </a:buClr>
              <a:buFont typeface="Arial"/>
              <a:buChar char="•"/>
            </a:pPr>
            <a:r>
              <a:rPr b="0" lang="en-US" sz="2220" spc="-1" strike="noStrike">
                <a:solidFill>
                  <a:srgbClr val="000000"/>
                </a:solidFill>
                <a:latin typeface="Corbel"/>
                <a:ea typeface="Corbel"/>
              </a:rPr>
              <a:t>Leave the playing court for unauthorized reason to demonstrate resentment, disgust, or intimidation</a:t>
            </a:r>
            <a:endParaRPr b="0" lang="en-US" sz="2220" spc="-1" strike="noStrike">
              <a:solidFill>
                <a:srgbClr val="000000"/>
              </a:solidFill>
              <a:latin typeface="Arial"/>
            </a:endParaRPr>
          </a:p>
          <a:p>
            <a:pPr lvl="1" marL="743040" indent="-285480">
              <a:lnSpc>
                <a:spcPct val="60000"/>
              </a:lnSpc>
              <a:spcBef>
                <a:spcPts val="1043"/>
              </a:spcBef>
              <a:buClr>
                <a:srgbClr val="1186c3"/>
              </a:buClr>
              <a:buFont typeface="Arial"/>
              <a:buChar char="•"/>
            </a:pPr>
            <a:r>
              <a:rPr b="0" lang="en-US" sz="2220" spc="-1" strike="noStrike">
                <a:solidFill>
                  <a:srgbClr val="000000"/>
                </a:solidFill>
                <a:latin typeface="Corbel"/>
                <a:ea typeface="Corbel"/>
              </a:rPr>
              <a:t>Intentionally or Flagrantly contacting an opponent during a dead ball</a:t>
            </a:r>
            <a:endParaRPr b="0" lang="en-US" sz="2220" spc="-1" strike="noStrike">
              <a:solidFill>
                <a:srgbClr val="000000"/>
              </a:solidFill>
              <a:latin typeface="Arial"/>
            </a:endParaRPr>
          </a:p>
          <a:p>
            <a:pPr lvl="1" marL="743040" indent="-285480">
              <a:lnSpc>
                <a:spcPct val="60000"/>
              </a:lnSpc>
              <a:spcBef>
                <a:spcPts val="1043"/>
              </a:spcBef>
              <a:buClr>
                <a:srgbClr val="1186c3"/>
              </a:buClr>
              <a:buFont typeface="Arial"/>
              <a:buChar char="•"/>
            </a:pPr>
            <a:r>
              <a:rPr b="0" lang="en-US" sz="2220" spc="-1" strike="noStrike">
                <a:solidFill>
                  <a:srgbClr val="000000"/>
                </a:solidFill>
                <a:latin typeface="Corbel"/>
                <a:ea typeface="Corbel"/>
              </a:rPr>
              <a:t>FIGHTING</a:t>
            </a:r>
            <a:endParaRPr b="0" lang="en-US" sz="2220" spc="-1" strike="noStrike">
              <a:solidFill>
                <a:srgbClr val="000000"/>
              </a:solidFill>
              <a:latin typeface="Arial"/>
            </a:endParaRPr>
          </a:p>
          <a:p>
            <a:pPr lvl="1" marL="743040" indent="-285480">
              <a:lnSpc>
                <a:spcPct val="60000"/>
              </a:lnSpc>
              <a:spcBef>
                <a:spcPts val="1043"/>
              </a:spcBef>
              <a:buClr>
                <a:srgbClr val="1186c3"/>
              </a:buClr>
              <a:buFont typeface="Arial"/>
              <a:buChar char="•"/>
            </a:pPr>
            <a:r>
              <a:rPr b="0" lang="en-US" sz="2220" spc="-1" strike="noStrike">
                <a:solidFill>
                  <a:srgbClr val="000000"/>
                </a:solidFill>
                <a:latin typeface="Corbel"/>
                <a:ea typeface="Corbel"/>
              </a:rPr>
              <a:t>Goaltending during a Free Throw</a:t>
            </a:r>
            <a:endParaRPr b="0" lang="en-US" sz="2220" spc="-1" strike="noStrike">
              <a:solidFill>
                <a:srgbClr val="000000"/>
              </a:solidFill>
              <a:latin typeface="Arial"/>
            </a:endParaRPr>
          </a:p>
          <a:p>
            <a:pPr lvl="1" marL="743040" indent="-285480">
              <a:lnSpc>
                <a:spcPct val="60000"/>
              </a:lnSpc>
              <a:spcBef>
                <a:spcPts val="1043"/>
              </a:spcBef>
              <a:buClr>
                <a:srgbClr val="1186c3"/>
              </a:buClr>
              <a:buFont typeface="Arial"/>
              <a:buChar char="•"/>
            </a:pPr>
            <a:r>
              <a:rPr b="0" lang="en-US" sz="2220" spc="-1" strike="noStrike">
                <a:solidFill>
                  <a:srgbClr val="000000"/>
                </a:solidFill>
                <a:latin typeface="Corbel"/>
                <a:ea typeface="Corbel"/>
              </a:rPr>
              <a:t>Reach through the boundary plane and touch the ball during a throw in </a:t>
            </a:r>
            <a:endParaRPr b="0" lang="en-US" sz="222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TextShape 1"/>
          <p:cNvSpPr txBox="1"/>
          <p:nvPr/>
        </p:nvSpPr>
        <p:spPr>
          <a:xfrm>
            <a:off x="1484280" y="685800"/>
            <a:ext cx="10018440" cy="1752120"/>
          </a:xfrm>
          <a:prstGeom prst="rect">
            <a:avLst/>
          </a:prstGeom>
          <a:noFill/>
          <a:ln>
            <a:noFill/>
          </a:ln>
        </p:spPr>
        <p:txBody>
          <a:bodyPr anchor="ctr"/>
          <a:p>
            <a:pPr algn="ctr">
              <a:lnSpc>
                <a:spcPct val="100000"/>
              </a:lnSpc>
            </a:pPr>
            <a:r>
              <a:rPr b="0" lang="en-US" sz="4000" spc="-1" strike="noStrike">
                <a:solidFill>
                  <a:srgbClr val="000000"/>
                </a:solidFill>
                <a:latin typeface="Corbel"/>
                <a:ea typeface="Corbel"/>
              </a:rPr>
              <a:t>Rule 10</a:t>
            </a:r>
            <a:endParaRPr b="0" lang="en-US" sz="4000" spc="-1" strike="noStrike">
              <a:solidFill>
                <a:srgbClr val="000000"/>
              </a:solidFill>
              <a:latin typeface="Arial"/>
            </a:endParaRPr>
          </a:p>
        </p:txBody>
      </p:sp>
      <p:sp>
        <p:nvSpPr>
          <p:cNvPr id="139" name="TextShape 2"/>
          <p:cNvSpPr txBox="1"/>
          <p:nvPr/>
        </p:nvSpPr>
        <p:spPr>
          <a:xfrm>
            <a:off x="1484280" y="2666880"/>
            <a:ext cx="10018440" cy="3123720"/>
          </a:xfrm>
          <a:prstGeom prst="rect">
            <a:avLst/>
          </a:prstGeom>
          <a:noFill/>
          <a:ln>
            <a:noFill/>
          </a:ln>
        </p:spPr>
        <p:txBody>
          <a:bodyPr anchor="ctr"/>
          <a:p>
            <a:pPr marL="285840" indent="-285480">
              <a:lnSpc>
                <a:spcPct val="100000"/>
              </a:lnSpc>
              <a:buClr>
                <a:srgbClr val="1287c3"/>
              </a:buClr>
              <a:buFont typeface="Noto Sans Symbols"/>
              <a:buChar char="■"/>
            </a:pPr>
            <a:r>
              <a:rPr b="0" lang="en-US" sz="2400" spc="-1" strike="noStrike">
                <a:solidFill>
                  <a:srgbClr val="000000"/>
                </a:solidFill>
                <a:latin typeface="Corbel"/>
                <a:ea typeface="Corbel"/>
              </a:rPr>
              <a:t>Bench Technical</a:t>
            </a:r>
            <a:endParaRPr b="0" lang="en-US" sz="2400" spc="-1" strike="noStrike">
              <a:solidFill>
                <a:srgbClr val="000000"/>
              </a:solidFill>
              <a:latin typeface="Arial"/>
            </a:endParaRPr>
          </a:p>
          <a:p>
            <a:pPr lvl="1" marL="743040" indent="-285480">
              <a:lnSpc>
                <a:spcPct val="100000"/>
              </a:lnSpc>
              <a:spcBef>
                <a:spcPts val="1001"/>
              </a:spcBef>
              <a:buClr>
                <a:srgbClr val="1287c3"/>
              </a:buClr>
              <a:buFont typeface="Noto Sans Symbols"/>
              <a:buChar char="■"/>
            </a:pPr>
            <a:r>
              <a:rPr b="0" lang="en-US" sz="2000" spc="-1" strike="noStrike">
                <a:solidFill>
                  <a:srgbClr val="000000"/>
                </a:solidFill>
                <a:latin typeface="Corbel"/>
                <a:ea typeface="Corbel"/>
              </a:rPr>
              <a:t>The head coach nor bench personnel can commit unsporting fouls like listed above in Player Technical</a:t>
            </a:r>
            <a:endParaRPr b="0" lang="en-US" sz="2000" spc="-1" strike="noStrike">
              <a:solidFill>
                <a:srgbClr val="000000"/>
              </a:solidFill>
              <a:latin typeface="Arial"/>
            </a:endParaRPr>
          </a:p>
          <a:p>
            <a:pPr lvl="1" marL="743040" indent="-285480">
              <a:lnSpc>
                <a:spcPct val="100000"/>
              </a:lnSpc>
              <a:spcBef>
                <a:spcPts val="1001"/>
              </a:spcBef>
              <a:buClr>
                <a:srgbClr val="1287c3"/>
              </a:buClr>
              <a:buFont typeface="Noto Sans Symbols"/>
              <a:buChar char="■"/>
            </a:pPr>
            <a:r>
              <a:rPr b="0" lang="en-US" sz="2000" spc="-1" strike="noStrike">
                <a:solidFill>
                  <a:srgbClr val="000000"/>
                </a:solidFill>
                <a:latin typeface="Corbel"/>
                <a:ea typeface="Corbel"/>
              </a:rPr>
              <a:t>Cannot stand in front of team bench while the clock is running.  Personnel must remain seated most of the time unless:</a:t>
            </a:r>
            <a:endParaRPr b="0" lang="en-US" sz="2000" spc="-1" strike="noStrike">
              <a:solidFill>
                <a:srgbClr val="000000"/>
              </a:solidFill>
              <a:latin typeface="Arial"/>
            </a:endParaRPr>
          </a:p>
          <a:p>
            <a:pPr lvl="2" marL="1200240" indent="-285480">
              <a:lnSpc>
                <a:spcPct val="100000"/>
              </a:lnSpc>
              <a:spcBef>
                <a:spcPts val="961"/>
              </a:spcBef>
              <a:buClr>
                <a:srgbClr val="1287c3"/>
              </a:buClr>
              <a:buFont typeface="Noto Sans Symbols"/>
              <a:buChar char="■"/>
            </a:pPr>
            <a:r>
              <a:rPr b="0" lang="en-US" sz="1800" spc="-1" strike="noStrike">
                <a:solidFill>
                  <a:srgbClr val="000000"/>
                </a:solidFill>
                <a:latin typeface="Corbel"/>
                <a:ea typeface="Corbel"/>
              </a:rPr>
              <a:t>Reacting spontaneously to a good play by a team member</a:t>
            </a:r>
            <a:endParaRPr b="0" lang="en-US" sz="1800" spc="-1" strike="noStrike">
              <a:solidFill>
                <a:srgbClr val="000000"/>
              </a:solidFill>
              <a:latin typeface="Arial"/>
            </a:endParaRPr>
          </a:p>
          <a:p>
            <a:pPr lvl="2" marL="1200240" indent="-285480">
              <a:lnSpc>
                <a:spcPct val="100000"/>
              </a:lnSpc>
              <a:spcBef>
                <a:spcPts val="961"/>
              </a:spcBef>
              <a:buClr>
                <a:srgbClr val="1287c3"/>
              </a:buClr>
              <a:buFont typeface="Noto Sans Symbols"/>
              <a:buChar char="■"/>
            </a:pPr>
            <a:r>
              <a:rPr b="0" lang="en-US" sz="1800" spc="-1" strike="noStrike">
                <a:solidFill>
                  <a:srgbClr val="000000"/>
                </a:solidFill>
                <a:latin typeface="Corbel"/>
                <a:ea typeface="Corbel"/>
              </a:rPr>
              <a:t>Reporting to the table to substitute</a:t>
            </a:r>
            <a:endParaRPr b="0" lang="en-US" sz="1800" spc="-1" strike="noStrike">
              <a:solidFill>
                <a:srgbClr val="000000"/>
              </a:solidFill>
              <a:latin typeface="Arial"/>
            </a:endParaRPr>
          </a:p>
          <a:p>
            <a:pPr marL="743040" indent="-285480">
              <a:lnSpc>
                <a:spcPct val="100000"/>
              </a:lnSpc>
              <a:spcBef>
                <a:spcPts val="1001"/>
              </a:spcBef>
            </a:pPr>
            <a:endParaRPr b="0" lang="en-US"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TextShape 1"/>
          <p:cNvSpPr txBox="1"/>
          <p:nvPr/>
        </p:nvSpPr>
        <p:spPr>
          <a:xfrm>
            <a:off x="1484280" y="685800"/>
            <a:ext cx="10018440" cy="1752120"/>
          </a:xfrm>
          <a:prstGeom prst="rect">
            <a:avLst/>
          </a:prstGeom>
          <a:noFill/>
          <a:ln>
            <a:noFill/>
          </a:ln>
        </p:spPr>
        <p:txBody>
          <a:bodyPr anchor="ctr"/>
          <a:p>
            <a:pPr algn="ctr">
              <a:lnSpc>
                <a:spcPct val="100000"/>
              </a:lnSpc>
            </a:pPr>
            <a:r>
              <a:rPr b="0" lang="en-US" sz="4000" spc="-1" strike="noStrike">
                <a:solidFill>
                  <a:srgbClr val="000000"/>
                </a:solidFill>
                <a:latin typeface="Corbel"/>
                <a:ea typeface="Corbel"/>
              </a:rPr>
              <a:t>Rule 10</a:t>
            </a:r>
            <a:endParaRPr b="0" lang="en-US" sz="4000" spc="-1" strike="noStrike">
              <a:solidFill>
                <a:srgbClr val="000000"/>
              </a:solidFill>
              <a:latin typeface="Arial"/>
            </a:endParaRPr>
          </a:p>
        </p:txBody>
      </p:sp>
      <p:sp>
        <p:nvSpPr>
          <p:cNvPr id="141" name="TextShape 2"/>
          <p:cNvSpPr txBox="1"/>
          <p:nvPr/>
        </p:nvSpPr>
        <p:spPr>
          <a:xfrm>
            <a:off x="1484280" y="2666880"/>
            <a:ext cx="10018440" cy="3123720"/>
          </a:xfrm>
          <a:prstGeom prst="rect">
            <a:avLst/>
          </a:prstGeom>
          <a:noFill/>
          <a:ln>
            <a:noFill/>
          </a:ln>
        </p:spPr>
        <p:txBody>
          <a:bodyPr anchor="ctr"/>
          <a:p>
            <a:pPr marL="285840" indent="-285480">
              <a:lnSpc>
                <a:spcPct val="90000"/>
              </a:lnSpc>
              <a:buClr>
                <a:srgbClr val="1287c3"/>
              </a:buClr>
              <a:buFont typeface="Arial"/>
              <a:buChar char="•"/>
            </a:pPr>
            <a:r>
              <a:rPr b="0" lang="en-US" sz="2400" spc="-1" strike="noStrike">
                <a:solidFill>
                  <a:srgbClr val="000000"/>
                </a:solidFill>
                <a:latin typeface="Corbel"/>
                <a:ea typeface="Corbel"/>
              </a:rPr>
              <a:t>Head Coaches Rule</a:t>
            </a:r>
            <a:endParaRPr b="0" lang="en-US" sz="2400" spc="-1" strike="noStrike">
              <a:solidFill>
                <a:srgbClr val="000000"/>
              </a:solidFill>
              <a:latin typeface="Arial"/>
            </a:endParaRPr>
          </a:p>
          <a:p>
            <a:pPr lvl="1" marL="743040" indent="-285480">
              <a:lnSpc>
                <a:spcPct val="90000"/>
              </a:lnSpc>
              <a:spcBef>
                <a:spcPts val="1001"/>
              </a:spcBef>
              <a:buClr>
                <a:srgbClr val="1287c3"/>
              </a:buClr>
              <a:buFont typeface="Arial"/>
              <a:buChar char="•"/>
            </a:pPr>
            <a:r>
              <a:rPr b="0" lang="en-US" sz="2000" spc="-1" strike="noStrike">
                <a:solidFill>
                  <a:srgbClr val="000000"/>
                </a:solidFill>
                <a:latin typeface="Corbel"/>
                <a:ea typeface="Corbel"/>
              </a:rPr>
              <a:t>SC uses a 28</a:t>
            </a:r>
            <a:r>
              <a:rPr b="0" lang="en-US" sz="2000" spc="-1" strike="noStrike">
                <a:solidFill>
                  <a:srgbClr val="000000"/>
                </a:solidFill>
                <a:latin typeface="Arial"/>
                <a:ea typeface="Arial"/>
              </a:rPr>
              <a:t>’</a:t>
            </a:r>
            <a:r>
              <a:rPr b="0" lang="en-US" sz="2000" spc="-1" strike="noStrike">
                <a:solidFill>
                  <a:srgbClr val="000000"/>
                </a:solidFill>
                <a:latin typeface="Corbel"/>
                <a:ea typeface="Corbel"/>
              </a:rPr>
              <a:t> COACHING box.  Coach may stand in it.  Coach loses privilege to stand in coaching box if he receives a Direct or Indirect Technical Foul</a:t>
            </a:r>
            <a:endParaRPr b="0" lang="en-US" sz="2000" spc="-1" strike="noStrike">
              <a:solidFill>
                <a:srgbClr val="000000"/>
              </a:solidFill>
              <a:latin typeface="Arial"/>
            </a:endParaRPr>
          </a:p>
          <a:p>
            <a:pPr lvl="1" marL="743040" indent="-285480">
              <a:lnSpc>
                <a:spcPct val="90000"/>
              </a:lnSpc>
              <a:spcBef>
                <a:spcPts val="1001"/>
              </a:spcBef>
              <a:buClr>
                <a:srgbClr val="1287c3"/>
              </a:buClr>
              <a:buFont typeface="Arial"/>
              <a:buChar char="•"/>
            </a:pPr>
            <a:r>
              <a:rPr b="0" lang="en-US" sz="2000" spc="-1" strike="noStrike">
                <a:solidFill>
                  <a:srgbClr val="000000"/>
                </a:solidFill>
                <a:latin typeface="Corbel"/>
                <a:ea typeface="Corbel"/>
              </a:rPr>
              <a:t>Head Coach and any assistant(s) may enter court when there is a fight, so he can prevent the situation from escalating</a:t>
            </a:r>
            <a:endParaRPr b="0" lang="en-US" sz="2000" spc="-1" strike="noStrike">
              <a:solidFill>
                <a:srgbClr val="000000"/>
              </a:solidFill>
              <a:latin typeface="Arial"/>
            </a:endParaRPr>
          </a:p>
          <a:p>
            <a:pPr lvl="1" marL="743040" indent="-285480">
              <a:lnSpc>
                <a:spcPct val="90000"/>
              </a:lnSpc>
              <a:spcBef>
                <a:spcPts val="1001"/>
              </a:spcBef>
              <a:buClr>
                <a:srgbClr val="1287c3"/>
              </a:buClr>
              <a:buFont typeface="Arial"/>
              <a:buChar char="•"/>
            </a:pPr>
            <a:r>
              <a:rPr b="0" lang="en-US" sz="2000" spc="-1" strike="noStrike">
                <a:solidFill>
                  <a:srgbClr val="000000"/>
                </a:solidFill>
                <a:latin typeface="Corbel"/>
                <a:ea typeface="Corbel"/>
              </a:rPr>
              <a:t>Shall not permit team members to leave the bench area and/or playing court for unauthorized reason</a:t>
            </a:r>
            <a:endParaRPr b="0" lang="en-US" sz="2000" spc="-1" strike="noStrike">
              <a:solidFill>
                <a:srgbClr val="000000"/>
              </a:solidFill>
              <a:latin typeface="Arial"/>
            </a:endParaRPr>
          </a:p>
          <a:p>
            <a:pPr>
              <a:lnSpc>
                <a:spcPct val="90000"/>
              </a:lnSpc>
              <a:spcBef>
                <a:spcPts val="1001"/>
              </a:spcBef>
            </a:pPr>
            <a:r>
              <a:rPr b="0" lang="en-US" sz="2000" spc="-1" strike="noStrike">
                <a:solidFill>
                  <a:srgbClr val="000000"/>
                </a:solidFill>
                <a:latin typeface="Corbel"/>
                <a:ea typeface="Corbel"/>
              </a:rPr>
              <a:t>Penalty is 2 free throws plus ball for throw-in at division line opposite the table in the </a:t>
            </a:r>
            <a:r>
              <a:rPr b="1" lang="en-US" sz="2000" spc="-1" strike="noStrike">
                <a:solidFill>
                  <a:srgbClr val="000000"/>
                </a:solidFill>
                <a:latin typeface="Corbel"/>
                <a:ea typeface="Corbel"/>
              </a:rPr>
              <a:t>backcourt</a:t>
            </a:r>
            <a:r>
              <a:rPr b="0" lang="en-US" sz="2000" spc="-1" strike="noStrike">
                <a:solidFill>
                  <a:srgbClr val="000000"/>
                </a:solidFill>
                <a:latin typeface="Corbel"/>
                <a:ea typeface="Corbel"/>
              </a:rPr>
              <a:t>. .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5" name="TextShape 1"/>
          <p:cNvSpPr txBox="1"/>
          <p:nvPr/>
        </p:nvSpPr>
        <p:spPr>
          <a:xfrm>
            <a:off x="1484280" y="685800"/>
            <a:ext cx="10018440" cy="1752120"/>
          </a:xfrm>
          <a:prstGeom prst="rect">
            <a:avLst/>
          </a:prstGeom>
          <a:noFill/>
          <a:ln>
            <a:noFill/>
          </a:ln>
        </p:spPr>
        <p:txBody>
          <a:bodyPr anchor="ctr"/>
          <a:p>
            <a:pPr algn="ctr">
              <a:lnSpc>
                <a:spcPct val="100000"/>
              </a:lnSpc>
            </a:pPr>
            <a:r>
              <a:rPr b="0" lang="en-US" sz="4000" spc="-1" strike="noStrike">
                <a:solidFill>
                  <a:srgbClr val="000000"/>
                </a:solidFill>
                <a:latin typeface="Corbel"/>
                <a:ea typeface="Corbel"/>
              </a:rPr>
              <a:t>Rule 10 Fouls &amp; Penalties </a:t>
            </a:r>
            <a:endParaRPr b="0" lang="en-US" sz="4000" spc="-1" strike="noStrike">
              <a:solidFill>
                <a:srgbClr val="000000"/>
              </a:solidFill>
              <a:latin typeface="Arial"/>
            </a:endParaRPr>
          </a:p>
        </p:txBody>
      </p:sp>
      <p:sp>
        <p:nvSpPr>
          <p:cNvPr id="106" name="TextShape 2"/>
          <p:cNvSpPr txBox="1"/>
          <p:nvPr/>
        </p:nvSpPr>
        <p:spPr>
          <a:xfrm>
            <a:off x="1484280" y="2666880"/>
            <a:ext cx="10018440" cy="3123720"/>
          </a:xfrm>
          <a:prstGeom prst="rect">
            <a:avLst/>
          </a:prstGeom>
          <a:noFill/>
          <a:ln>
            <a:noFill/>
          </a:ln>
        </p:spPr>
        <p:txBody>
          <a:bodyPr anchor="ctr"/>
          <a:p>
            <a:pPr marL="285840" indent="-285480">
              <a:lnSpc>
                <a:spcPct val="100000"/>
              </a:lnSpc>
              <a:buClr>
                <a:srgbClr val="1287c3"/>
              </a:buClr>
              <a:buFont typeface="Arial"/>
              <a:buChar char="•"/>
            </a:pPr>
            <a:r>
              <a:rPr b="0" lang="en-US" sz="2400" spc="-1" strike="noStrike">
                <a:solidFill>
                  <a:srgbClr val="000000"/>
                </a:solidFill>
                <a:latin typeface="Corbel"/>
                <a:ea typeface="Corbel"/>
              </a:rPr>
              <a:t>Officials can call Four Types of Fouls:</a:t>
            </a:r>
            <a:endParaRPr b="0" lang="en-US" sz="2400" spc="-1" strike="noStrike">
              <a:solidFill>
                <a:srgbClr val="000000"/>
              </a:solidFill>
              <a:latin typeface="Arial"/>
            </a:endParaRPr>
          </a:p>
          <a:p>
            <a:pPr lvl="1" marL="743040" indent="-285480">
              <a:lnSpc>
                <a:spcPct val="100000"/>
              </a:lnSpc>
              <a:spcBef>
                <a:spcPts val="1001"/>
              </a:spcBef>
              <a:buClr>
                <a:srgbClr val="1287c3"/>
              </a:buClr>
              <a:buFont typeface="Arial"/>
              <a:buChar char="•"/>
            </a:pPr>
            <a:r>
              <a:rPr b="0" lang="en-US" sz="2000" spc="-1" strike="noStrike">
                <a:solidFill>
                  <a:srgbClr val="000000"/>
                </a:solidFill>
                <a:latin typeface="Corbel"/>
                <a:ea typeface="Corbel"/>
              </a:rPr>
              <a:t>Personal</a:t>
            </a:r>
            <a:endParaRPr b="0" lang="en-US" sz="2000" spc="-1" strike="noStrike">
              <a:solidFill>
                <a:srgbClr val="000000"/>
              </a:solidFill>
              <a:latin typeface="Arial"/>
            </a:endParaRPr>
          </a:p>
          <a:p>
            <a:pPr lvl="1" marL="743040" indent="-285480">
              <a:lnSpc>
                <a:spcPct val="100000"/>
              </a:lnSpc>
              <a:spcBef>
                <a:spcPts val="1001"/>
              </a:spcBef>
              <a:buClr>
                <a:srgbClr val="1287c3"/>
              </a:buClr>
              <a:buFont typeface="Arial"/>
              <a:buChar char="•"/>
            </a:pPr>
            <a:r>
              <a:rPr b="0" lang="en-US" sz="2000" spc="-1" strike="noStrike">
                <a:solidFill>
                  <a:srgbClr val="000000"/>
                </a:solidFill>
                <a:latin typeface="Corbel"/>
                <a:ea typeface="Corbel"/>
              </a:rPr>
              <a:t>Intentional</a:t>
            </a:r>
            <a:endParaRPr b="0" lang="en-US" sz="2000" spc="-1" strike="noStrike">
              <a:solidFill>
                <a:srgbClr val="000000"/>
              </a:solidFill>
              <a:latin typeface="Arial"/>
            </a:endParaRPr>
          </a:p>
          <a:p>
            <a:pPr lvl="1" marL="743040" indent="-285480">
              <a:lnSpc>
                <a:spcPct val="100000"/>
              </a:lnSpc>
              <a:spcBef>
                <a:spcPts val="1001"/>
              </a:spcBef>
              <a:buClr>
                <a:srgbClr val="1287c3"/>
              </a:buClr>
              <a:buFont typeface="Arial"/>
              <a:buChar char="•"/>
            </a:pPr>
            <a:r>
              <a:rPr b="0" lang="en-US" sz="2000" spc="-1" strike="noStrike">
                <a:solidFill>
                  <a:srgbClr val="000000"/>
                </a:solidFill>
                <a:latin typeface="Corbel"/>
                <a:ea typeface="Corbel"/>
              </a:rPr>
              <a:t>Flagrant</a:t>
            </a:r>
            <a:endParaRPr b="0" lang="en-US" sz="2000" spc="-1" strike="noStrike">
              <a:solidFill>
                <a:srgbClr val="000000"/>
              </a:solidFill>
              <a:latin typeface="Arial"/>
            </a:endParaRPr>
          </a:p>
          <a:p>
            <a:pPr lvl="1" marL="743040" indent="-285480">
              <a:lnSpc>
                <a:spcPct val="100000"/>
              </a:lnSpc>
              <a:spcBef>
                <a:spcPts val="1001"/>
              </a:spcBef>
              <a:buClr>
                <a:srgbClr val="1287c3"/>
              </a:buClr>
              <a:buFont typeface="Arial"/>
              <a:buChar char="•"/>
            </a:pPr>
            <a:r>
              <a:rPr b="0" lang="en-US" sz="2000" spc="-1" strike="noStrike">
                <a:solidFill>
                  <a:srgbClr val="000000"/>
                </a:solidFill>
                <a:latin typeface="Corbel"/>
                <a:ea typeface="Corbel"/>
              </a:rPr>
              <a:t>Technical</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TextShape 1"/>
          <p:cNvSpPr txBox="1"/>
          <p:nvPr/>
        </p:nvSpPr>
        <p:spPr>
          <a:xfrm>
            <a:off x="1484280" y="685800"/>
            <a:ext cx="10018440" cy="1752120"/>
          </a:xfrm>
          <a:prstGeom prst="rect">
            <a:avLst/>
          </a:prstGeom>
          <a:noFill/>
          <a:ln>
            <a:noFill/>
          </a:ln>
        </p:spPr>
        <p:txBody>
          <a:bodyPr anchor="ctr"/>
          <a:p>
            <a:pPr algn="ctr">
              <a:lnSpc>
                <a:spcPct val="100000"/>
              </a:lnSpc>
            </a:pPr>
            <a:r>
              <a:rPr b="0" lang="en-US" sz="4000" spc="-1" strike="noStrike">
                <a:solidFill>
                  <a:srgbClr val="000000"/>
                </a:solidFill>
                <a:latin typeface="Corbel"/>
                <a:ea typeface="Corbel"/>
              </a:rPr>
              <a:t>Rule 10</a:t>
            </a:r>
            <a:endParaRPr b="0" lang="en-US" sz="4000" spc="-1" strike="noStrike">
              <a:solidFill>
                <a:srgbClr val="000000"/>
              </a:solidFill>
              <a:latin typeface="Arial"/>
            </a:endParaRPr>
          </a:p>
        </p:txBody>
      </p:sp>
      <p:sp>
        <p:nvSpPr>
          <p:cNvPr id="108" name="TextShape 2"/>
          <p:cNvSpPr txBox="1"/>
          <p:nvPr/>
        </p:nvSpPr>
        <p:spPr>
          <a:xfrm>
            <a:off x="1484280" y="2666880"/>
            <a:ext cx="10018440" cy="3123720"/>
          </a:xfrm>
          <a:prstGeom prst="rect">
            <a:avLst/>
          </a:prstGeom>
          <a:noFill/>
          <a:ln>
            <a:noFill/>
          </a:ln>
        </p:spPr>
        <p:txBody>
          <a:bodyPr anchor="ctr"/>
          <a:p>
            <a:pPr marL="285840" indent="-285480">
              <a:lnSpc>
                <a:spcPct val="90000"/>
              </a:lnSpc>
              <a:buClr>
                <a:srgbClr val="1287c3"/>
              </a:buClr>
              <a:buFont typeface="Arial"/>
              <a:buChar char="•"/>
            </a:pPr>
            <a:r>
              <a:rPr b="0" lang="en-US" sz="2400" spc="-1" strike="noStrike">
                <a:solidFill>
                  <a:srgbClr val="000000"/>
                </a:solidFill>
                <a:latin typeface="Corbel"/>
                <a:ea typeface="Corbel"/>
              </a:rPr>
              <a:t>Personal Fouls:  These are LIVE ball fouls that are committed by a player against another player.  Involves illegal contact which hinders an opponent from performing normal offensive or defensive movements.   Free throws could be awarded.  </a:t>
            </a:r>
            <a:endParaRPr b="0" lang="en-US" sz="2400" spc="-1" strike="noStrike">
              <a:solidFill>
                <a:srgbClr val="000000"/>
              </a:solidFill>
              <a:latin typeface="Arial"/>
            </a:endParaRPr>
          </a:p>
          <a:p>
            <a:pPr marL="285840" indent="-285480">
              <a:lnSpc>
                <a:spcPct val="90000"/>
              </a:lnSpc>
              <a:spcBef>
                <a:spcPts val="1080"/>
              </a:spcBef>
              <a:buClr>
                <a:srgbClr val="1287c3"/>
              </a:buClr>
              <a:buFont typeface="Arial"/>
              <a:buChar char="•"/>
            </a:pPr>
            <a:r>
              <a:rPr b="0" lang="en-US" sz="2400" spc="-1" strike="noStrike">
                <a:solidFill>
                  <a:srgbClr val="000000"/>
                </a:solidFill>
                <a:latin typeface="Corbel"/>
                <a:ea typeface="Corbel"/>
              </a:rPr>
              <a:t>Exception--Only one personal foul can take place while the ball is dead.  That is a foul on or against an airborne shooter.</a:t>
            </a:r>
            <a:endParaRPr b="0" lang="en-US" sz="24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TextShape 1"/>
          <p:cNvSpPr txBox="1"/>
          <p:nvPr/>
        </p:nvSpPr>
        <p:spPr>
          <a:xfrm>
            <a:off x="1484280" y="427320"/>
            <a:ext cx="10018440" cy="2010960"/>
          </a:xfrm>
          <a:prstGeom prst="rect">
            <a:avLst/>
          </a:prstGeom>
          <a:noFill/>
          <a:ln>
            <a:noFill/>
          </a:ln>
        </p:spPr>
        <p:txBody>
          <a:bodyPr anchor="ctr"/>
          <a:p>
            <a:pPr algn="ctr">
              <a:lnSpc>
                <a:spcPct val="100000"/>
              </a:lnSpc>
            </a:pPr>
            <a:r>
              <a:rPr b="0" lang="en-US" sz="4000" spc="-1" strike="noStrike">
                <a:solidFill>
                  <a:srgbClr val="000000"/>
                </a:solidFill>
                <a:latin typeface="Corbel"/>
                <a:ea typeface="Corbel"/>
              </a:rPr>
              <a:t>Rule 10</a:t>
            </a:r>
            <a:endParaRPr b="0" lang="en-US" sz="4000" spc="-1" strike="noStrike">
              <a:solidFill>
                <a:srgbClr val="000000"/>
              </a:solidFill>
              <a:latin typeface="Arial"/>
            </a:endParaRPr>
          </a:p>
        </p:txBody>
      </p:sp>
      <p:sp>
        <p:nvSpPr>
          <p:cNvPr id="110" name="TextShape 2"/>
          <p:cNvSpPr txBox="1"/>
          <p:nvPr/>
        </p:nvSpPr>
        <p:spPr>
          <a:xfrm>
            <a:off x="1484280" y="1895400"/>
            <a:ext cx="10018440" cy="3895200"/>
          </a:xfrm>
          <a:prstGeom prst="rect">
            <a:avLst/>
          </a:prstGeom>
          <a:noFill/>
          <a:ln>
            <a:noFill/>
          </a:ln>
        </p:spPr>
        <p:txBody>
          <a:bodyPr anchor="ctr">
            <a:normAutofit/>
          </a:bodyPr>
          <a:p>
            <a:pPr marL="285840" indent="-285480">
              <a:lnSpc>
                <a:spcPct val="80000"/>
              </a:lnSpc>
              <a:buClr>
                <a:srgbClr val="1287c3"/>
              </a:buClr>
              <a:buFont typeface="Arial"/>
              <a:buChar char="•"/>
            </a:pPr>
            <a:r>
              <a:rPr b="0" lang="en-US" sz="2600" spc="-1" strike="noStrike">
                <a:solidFill>
                  <a:srgbClr val="000000"/>
                </a:solidFill>
                <a:latin typeface="Corbel"/>
                <a:ea typeface="Corbel"/>
              </a:rPr>
              <a:t>Reminder:  The following acts constitute a Personal Foul when committed against a ball handler/dribbler:</a:t>
            </a:r>
            <a:endParaRPr b="0" lang="en-US" sz="2600" spc="-1" strike="noStrike">
              <a:solidFill>
                <a:srgbClr val="000000"/>
              </a:solidFill>
              <a:latin typeface="Arial"/>
            </a:endParaRPr>
          </a:p>
          <a:p>
            <a:pPr lvl="1" marL="743040" indent="-285480">
              <a:lnSpc>
                <a:spcPct val="80000"/>
              </a:lnSpc>
              <a:spcBef>
                <a:spcPts val="1040"/>
              </a:spcBef>
              <a:buClr>
                <a:srgbClr val="1287c3"/>
              </a:buClr>
              <a:buFont typeface="Arial"/>
              <a:buChar char="•"/>
            </a:pPr>
            <a:r>
              <a:rPr b="0" lang="en-US" sz="2200" spc="-1" strike="noStrike">
                <a:solidFill>
                  <a:srgbClr val="000000"/>
                </a:solidFill>
                <a:latin typeface="Corbel"/>
                <a:ea typeface="Corbel"/>
              </a:rPr>
              <a:t>Placing two hands on the player</a:t>
            </a:r>
            <a:endParaRPr b="0" lang="en-US" sz="2200" spc="-1" strike="noStrike">
              <a:solidFill>
                <a:srgbClr val="000000"/>
              </a:solidFill>
              <a:latin typeface="Arial"/>
            </a:endParaRPr>
          </a:p>
          <a:p>
            <a:pPr lvl="1" marL="743040" indent="-285480">
              <a:lnSpc>
                <a:spcPct val="80000"/>
              </a:lnSpc>
              <a:spcBef>
                <a:spcPts val="1040"/>
              </a:spcBef>
              <a:buClr>
                <a:srgbClr val="1287c3"/>
              </a:buClr>
              <a:buFont typeface="Arial"/>
              <a:buChar char="•"/>
            </a:pPr>
            <a:r>
              <a:rPr b="0" lang="en-US" sz="2200" spc="-1" strike="noStrike">
                <a:solidFill>
                  <a:srgbClr val="000000"/>
                </a:solidFill>
                <a:latin typeface="Corbel"/>
                <a:ea typeface="Corbel"/>
              </a:rPr>
              <a:t>Placing an extended arm bar on the player</a:t>
            </a:r>
            <a:endParaRPr b="0" lang="en-US" sz="2200" spc="-1" strike="noStrike">
              <a:solidFill>
                <a:srgbClr val="000000"/>
              </a:solidFill>
              <a:latin typeface="Arial"/>
            </a:endParaRPr>
          </a:p>
          <a:p>
            <a:pPr lvl="1" marL="743040" indent="-285480">
              <a:lnSpc>
                <a:spcPct val="80000"/>
              </a:lnSpc>
              <a:spcBef>
                <a:spcPts val="1040"/>
              </a:spcBef>
              <a:buClr>
                <a:srgbClr val="1287c3"/>
              </a:buClr>
              <a:buFont typeface="Arial"/>
              <a:buChar char="•"/>
            </a:pPr>
            <a:r>
              <a:rPr b="0" lang="en-US" sz="2200" spc="-1" strike="noStrike">
                <a:solidFill>
                  <a:srgbClr val="000000"/>
                </a:solidFill>
                <a:latin typeface="Corbel"/>
                <a:ea typeface="Corbel"/>
              </a:rPr>
              <a:t>Placing and keeping a hand on the dribbler</a:t>
            </a:r>
            <a:endParaRPr b="0" lang="en-US" sz="2200" spc="-1" strike="noStrike">
              <a:solidFill>
                <a:srgbClr val="000000"/>
              </a:solidFill>
              <a:latin typeface="Arial"/>
            </a:endParaRPr>
          </a:p>
          <a:p>
            <a:pPr lvl="1" marL="743040" indent="-285480">
              <a:lnSpc>
                <a:spcPct val="80000"/>
              </a:lnSpc>
              <a:spcBef>
                <a:spcPts val="1040"/>
              </a:spcBef>
              <a:buClr>
                <a:srgbClr val="1287c3"/>
              </a:buClr>
              <a:buFont typeface="Arial"/>
              <a:buChar char="•"/>
            </a:pPr>
            <a:r>
              <a:rPr b="0" lang="en-US" sz="2200" spc="-1" strike="noStrike">
                <a:solidFill>
                  <a:srgbClr val="000000"/>
                </a:solidFill>
                <a:latin typeface="Corbel"/>
                <a:ea typeface="Corbel"/>
              </a:rPr>
              <a:t>Contacting the player more than once with the same hand or alternating hands</a:t>
            </a:r>
            <a:endParaRPr b="0" lang="en-US" sz="2200" spc="-1" strike="noStrike">
              <a:solidFill>
                <a:srgbClr val="000000"/>
              </a:solidFill>
              <a:latin typeface="Arial"/>
            </a:endParaRPr>
          </a:p>
          <a:p>
            <a:pPr lvl="2" marL="1200240" indent="-285480">
              <a:lnSpc>
                <a:spcPct val="80000"/>
              </a:lnSpc>
              <a:spcBef>
                <a:spcPts val="941"/>
              </a:spcBef>
              <a:buClr>
                <a:srgbClr val="1287c3"/>
              </a:buClr>
              <a:buFont typeface="Arial"/>
              <a:buChar char="•"/>
            </a:pPr>
            <a:r>
              <a:rPr b="0" lang="en-US" sz="1700" spc="-1" strike="noStrike">
                <a:solidFill>
                  <a:srgbClr val="000000"/>
                </a:solidFill>
                <a:latin typeface="Corbel"/>
                <a:ea typeface="Corbel"/>
              </a:rPr>
              <a:t>A player becomes a ball handler when he or she receives the ball.</a:t>
            </a:r>
            <a:br/>
            <a:r>
              <a:rPr b="0" lang="en-US" sz="1700" spc="-1" strike="noStrike">
                <a:solidFill>
                  <a:srgbClr val="000000"/>
                </a:solidFill>
                <a:latin typeface="Corbel"/>
                <a:ea typeface="Corbel"/>
              </a:rPr>
              <a:t>This would include a player in the post position.</a:t>
            </a:r>
            <a:endParaRPr b="0" lang="en-US" sz="1700" spc="-1" strike="noStrike">
              <a:solidFill>
                <a:srgbClr val="000000"/>
              </a:solidFill>
              <a:latin typeface="Arial"/>
            </a:endParaRPr>
          </a:p>
          <a:p>
            <a:pPr lvl="1" marL="743040" indent="-285480">
              <a:lnSpc>
                <a:spcPct val="80000"/>
              </a:lnSpc>
              <a:spcBef>
                <a:spcPts val="1040"/>
              </a:spcBef>
              <a:buClr>
                <a:srgbClr val="1287c3"/>
              </a:buClr>
              <a:buFont typeface="Arial"/>
              <a:buChar char="•"/>
            </a:pPr>
            <a:r>
              <a:rPr b="0" lang="en-US" sz="2200" spc="-1" strike="noStrike" u="sng">
                <a:solidFill>
                  <a:srgbClr val="3085ed"/>
                </a:solidFill>
                <a:uFillTx/>
                <a:latin typeface="Corbel"/>
                <a:ea typeface="Corbel"/>
                <a:hlinkClick r:id="rId1"/>
              </a:rPr>
              <a:t>Video Rule Book - Home</a:t>
            </a:r>
            <a:r>
              <a:rPr b="0" lang="en-US" sz="2200" spc="-1" strike="noStrike">
                <a:solidFill>
                  <a:srgbClr val="000000"/>
                </a:solidFill>
                <a:latin typeface="Corbel"/>
                <a:ea typeface="Corbel"/>
              </a:rPr>
              <a:t> for extended forearm </a:t>
            </a:r>
            <a:endParaRPr b="0" lang="en-US" sz="2200" spc="-1" strike="noStrike">
              <a:solidFill>
                <a:srgbClr val="000000"/>
              </a:solidFill>
              <a:latin typeface="Arial"/>
            </a:endParaRPr>
          </a:p>
          <a:p>
            <a:pPr lvl="1" marL="743040" indent="-285480">
              <a:lnSpc>
                <a:spcPct val="80000"/>
              </a:lnSpc>
              <a:spcBef>
                <a:spcPts val="1040"/>
              </a:spcBef>
              <a:buClr>
                <a:srgbClr val="1287c3"/>
              </a:buClr>
              <a:buFont typeface="Arial"/>
              <a:buChar char="•"/>
            </a:pPr>
            <a:r>
              <a:rPr b="0" lang="en-US" sz="2200" spc="-1" strike="noStrike" u="sng">
                <a:solidFill>
                  <a:srgbClr val="3085ed"/>
                </a:solidFill>
                <a:uFillTx/>
                <a:latin typeface="Corbel"/>
                <a:ea typeface="Corbel"/>
                <a:hlinkClick r:id="rId2"/>
              </a:rPr>
              <a:t>Video Rule Book - Home</a:t>
            </a:r>
            <a:r>
              <a:rPr b="0" lang="en-US" sz="2200" spc="-1" strike="noStrike">
                <a:solidFill>
                  <a:srgbClr val="000000"/>
                </a:solidFill>
                <a:latin typeface="Corbel"/>
                <a:ea typeface="Corbel"/>
              </a:rPr>
              <a:t> for two hands/repeated jabbing</a:t>
            </a:r>
            <a:endParaRPr b="0" lang="en-US" sz="2200" spc="-1" strike="noStrike">
              <a:solidFill>
                <a:srgbClr val="000000"/>
              </a:solidFill>
              <a:latin typeface="Arial"/>
            </a:endParaRPr>
          </a:p>
        </p:txBody>
      </p:sp>
      <p:pic>
        <p:nvPicPr>
          <p:cNvPr id="111" name="Google Shape;162;p4" descr=""/>
          <p:cNvPicPr/>
          <p:nvPr/>
        </p:nvPicPr>
        <p:blipFill>
          <a:blip r:embed="rId3"/>
          <a:stretch/>
        </p:blipFill>
        <p:spPr>
          <a:xfrm>
            <a:off x="8836200" y="4523400"/>
            <a:ext cx="3321360" cy="2010960"/>
          </a:xfrm>
          <a:prstGeom prst="rect">
            <a:avLst/>
          </a:prstGeom>
          <a:ln>
            <a:noFill/>
          </a:ln>
        </p:spPr>
      </p:pic>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2" name="TextShape 1"/>
          <p:cNvSpPr txBox="1"/>
          <p:nvPr/>
        </p:nvSpPr>
        <p:spPr>
          <a:xfrm>
            <a:off x="1484280" y="685800"/>
            <a:ext cx="10018440" cy="1752120"/>
          </a:xfrm>
          <a:prstGeom prst="rect">
            <a:avLst/>
          </a:prstGeom>
          <a:noFill/>
          <a:ln>
            <a:noFill/>
          </a:ln>
        </p:spPr>
        <p:txBody>
          <a:bodyPr anchor="ctr"/>
          <a:p>
            <a:pPr algn="ctr">
              <a:lnSpc>
                <a:spcPct val="100000"/>
              </a:lnSpc>
            </a:pPr>
            <a:r>
              <a:rPr b="0" lang="en-US" sz="4000" spc="-1" strike="noStrike">
                <a:solidFill>
                  <a:srgbClr val="000000"/>
                </a:solidFill>
                <a:latin typeface="Corbel"/>
                <a:ea typeface="Corbel"/>
              </a:rPr>
              <a:t>Rule 10</a:t>
            </a:r>
            <a:endParaRPr b="0" lang="en-US" sz="4000" spc="-1" strike="noStrike">
              <a:solidFill>
                <a:srgbClr val="000000"/>
              </a:solidFill>
              <a:latin typeface="Arial"/>
            </a:endParaRPr>
          </a:p>
        </p:txBody>
      </p:sp>
      <p:sp>
        <p:nvSpPr>
          <p:cNvPr id="113" name="TextShape 2"/>
          <p:cNvSpPr txBox="1"/>
          <p:nvPr/>
        </p:nvSpPr>
        <p:spPr>
          <a:xfrm>
            <a:off x="1484280" y="2666880"/>
            <a:ext cx="10018440" cy="3123720"/>
          </a:xfrm>
          <a:prstGeom prst="rect">
            <a:avLst/>
          </a:prstGeom>
          <a:noFill/>
          <a:ln>
            <a:noFill/>
          </a:ln>
        </p:spPr>
        <p:txBody>
          <a:bodyPr anchor="ctr"/>
          <a:p>
            <a:pPr marL="285840" indent="-285480">
              <a:lnSpc>
                <a:spcPct val="100000"/>
              </a:lnSpc>
              <a:buClr>
                <a:srgbClr val="1287c3"/>
              </a:buClr>
              <a:buFont typeface="Arial"/>
              <a:buChar char="•"/>
            </a:pPr>
            <a:r>
              <a:rPr b="0" lang="en-US" sz="2400" spc="-1" strike="noStrike">
                <a:solidFill>
                  <a:srgbClr val="000000"/>
                </a:solidFill>
                <a:latin typeface="Corbel"/>
                <a:ea typeface="Corbel"/>
              </a:rPr>
              <a:t>Contact—usually leads to a personal foul</a:t>
            </a:r>
            <a:endParaRPr b="0" lang="en-US" sz="2400" spc="-1" strike="noStrike">
              <a:solidFill>
                <a:srgbClr val="000000"/>
              </a:solidFill>
              <a:latin typeface="Arial"/>
            </a:endParaRPr>
          </a:p>
          <a:p>
            <a:pPr lvl="1" marL="743040" indent="-285480">
              <a:lnSpc>
                <a:spcPct val="100000"/>
              </a:lnSpc>
              <a:spcBef>
                <a:spcPts val="1001"/>
              </a:spcBef>
              <a:buClr>
                <a:srgbClr val="1287c3"/>
              </a:buClr>
              <a:buFont typeface="Arial"/>
              <a:buChar char="•"/>
            </a:pPr>
            <a:r>
              <a:rPr b="0" lang="en-US" sz="2000" spc="-1" strike="noStrike">
                <a:solidFill>
                  <a:srgbClr val="000000"/>
                </a:solidFill>
                <a:latin typeface="Corbel"/>
                <a:ea typeface="Corbel"/>
              </a:rPr>
              <a:t>Player shall not hold , push, charge, trip, or impede the progress of an opponent by extending the arm(s), shoulder(s), hip(s), or knee(s), or by bending his/her body into other than a normal position; nor use rough tactics </a:t>
            </a:r>
            <a:endParaRPr b="0" lang="en-US" sz="2000" spc="-1" strike="noStrike">
              <a:solidFill>
                <a:srgbClr val="000000"/>
              </a:solidFill>
              <a:latin typeface="Arial"/>
            </a:endParaRPr>
          </a:p>
          <a:p>
            <a:pPr lvl="1" marL="743040" indent="-285480">
              <a:lnSpc>
                <a:spcPct val="100000"/>
              </a:lnSpc>
              <a:spcBef>
                <a:spcPts val="1001"/>
              </a:spcBef>
              <a:buClr>
                <a:srgbClr val="1287c3"/>
              </a:buClr>
              <a:buFont typeface="Arial"/>
              <a:buChar char="•"/>
            </a:pPr>
            <a:r>
              <a:rPr b="0" lang="en-US" sz="2000" spc="-1" strike="noStrike">
                <a:solidFill>
                  <a:srgbClr val="000000"/>
                </a:solidFill>
                <a:latin typeface="Corbel"/>
                <a:ea typeface="Corbel"/>
              </a:rPr>
              <a:t>Player shall not use hands to inhibit freedom of movement of an opponent or acts as an aid to a player in starting or stopping</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TextShape 1"/>
          <p:cNvSpPr txBox="1"/>
          <p:nvPr/>
        </p:nvSpPr>
        <p:spPr>
          <a:xfrm>
            <a:off x="1484280" y="685800"/>
            <a:ext cx="10018440" cy="1752120"/>
          </a:xfrm>
          <a:prstGeom prst="rect">
            <a:avLst/>
          </a:prstGeom>
          <a:noFill/>
          <a:ln>
            <a:noFill/>
          </a:ln>
        </p:spPr>
        <p:txBody>
          <a:bodyPr anchor="ctr"/>
          <a:p>
            <a:pPr algn="ctr">
              <a:lnSpc>
                <a:spcPct val="100000"/>
              </a:lnSpc>
            </a:pPr>
            <a:r>
              <a:rPr b="0" lang="en-US" sz="4000" spc="-1" strike="noStrike">
                <a:solidFill>
                  <a:srgbClr val="000000"/>
                </a:solidFill>
                <a:latin typeface="Corbel"/>
                <a:ea typeface="Corbel"/>
              </a:rPr>
              <a:t>Rule 10</a:t>
            </a:r>
            <a:endParaRPr b="0" lang="en-US" sz="4000" spc="-1" strike="noStrike">
              <a:solidFill>
                <a:srgbClr val="000000"/>
              </a:solidFill>
              <a:latin typeface="Arial"/>
            </a:endParaRPr>
          </a:p>
        </p:txBody>
      </p:sp>
      <p:sp>
        <p:nvSpPr>
          <p:cNvPr id="115" name="TextShape 2"/>
          <p:cNvSpPr txBox="1"/>
          <p:nvPr/>
        </p:nvSpPr>
        <p:spPr>
          <a:xfrm>
            <a:off x="1484280" y="2666880"/>
            <a:ext cx="10018440" cy="3123720"/>
          </a:xfrm>
          <a:prstGeom prst="rect">
            <a:avLst/>
          </a:prstGeom>
          <a:noFill/>
          <a:ln>
            <a:noFill/>
          </a:ln>
        </p:spPr>
        <p:txBody>
          <a:bodyPr anchor="ctr"/>
          <a:p>
            <a:pPr marL="285840" indent="-285480">
              <a:lnSpc>
                <a:spcPct val="100000"/>
              </a:lnSpc>
              <a:buClr>
                <a:srgbClr val="1287c3"/>
              </a:buClr>
              <a:buFont typeface="Arial"/>
              <a:buChar char="•"/>
            </a:pPr>
            <a:r>
              <a:rPr b="0" lang="en-US" sz="2400" spc="-1" strike="noStrike">
                <a:solidFill>
                  <a:srgbClr val="000000"/>
                </a:solidFill>
                <a:latin typeface="Corbel"/>
                <a:ea typeface="Corbel"/>
              </a:rPr>
              <a:t>Contact</a:t>
            </a:r>
            <a:endParaRPr b="0" lang="en-US" sz="2400" spc="-1" strike="noStrike">
              <a:solidFill>
                <a:srgbClr val="000000"/>
              </a:solidFill>
              <a:latin typeface="Arial"/>
            </a:endParaRPr>
          </a:p>
          <a:p>
            <a:pPr lvl="1" marL="743040" indent="-285480">
              <a:lnSpc>
                <a:spcPct val="100000"/>
              </a:lnSpc>
              <a:spcBef>
                <a:spcPts val="1001"/>
              </a:spcBef>
              <a:buClr>
                <a:srgbClr val="1287c3"/>
              </a:buClr>
              <a:buFont typeface="Arial"/>
              <a:buChar char="•"/>
            </a:pPr>
            <a:r>
              <a:rPr b="0" lang="en-US" sz="2000" spc="-1" strike="noStrike">
                <a:solidFill>
                  <a:srgbClr val="000000"/>
                </a:solidFill>
                <a:latin typeface="Corbel"/>
                <a:ea typeface="Corbel"/>
              </a:rPr>
              <a:t>A player shall not use the forearm and/or hand to prevent a player from attacking the ball during a dribble or when throwing for a goal</a:t>
            </a:r>
            <a:endParaRPr b="0" lang="en-US" sz="2000" spc="-1" strike="noStrike">
              <a:solidFill>
                <a:srgbClr val="000000"/>
              </a:solidFill>
              <a:latin typeface="Arial"/>
            </a:endParaRPr>
          </a:p>
          <a:p>
            <a:pPr lvl="1" marL="743040" indent="-285480">
              <a:lnSpc>
                <a:spcPct val="100000"/>
              </a:lnSpc>
              <a:spcBef>
                <a:spcPts val="1001"/>
              </a:spcBef>
              <a:buClr>
                <a:srgbClr val="1287c3"/>
              </a:buClr>
              <a:buFont typeface="Arial"/>
              <a:buChar char="•"/>
            </a:pPr>
            <a:r>
              <a:rPr b="0" lang="en-US" sz="2000" spc="-1" strike="noStrike">
                <a:solidFill>
                  <a:srgbClr val="000000"/>
                </a:solidFill>
                <a:latin typeface="Corbel"/>
                <a:ea typeface="Corbel"/>
              </a:rPr>
              <a:t>When a dribbler without contact, gets head and shoulder past an opponent, the opponent (defender) has the greater responsibility for any subsequent contact</a:t>
            </a:r>
            <a:endParaRPr b="0" lang="en-US" sz="2000" spc="-1" strike="noStrike">
              <a:solidFill>
                <a:srgbClr val="000000"/>
              </a:solidFill>
              <a:latin typeface="Arial"/>
            </a:endParaRPr>
          </a:p>
          <a:p>
            <a:pPr lvl="1" marL="743040" indent="-267120">
              <a:lnSpc>
                <a:spcPct val="100000"/>
              </a:lnSpc>
              <a:spcBef>
                <a:spcPts val="1001"/>
              </a:spcBef>
              <a:buClr>
                <a:srgbClr val="1287c3"/>
              </a:buClr>
              <a:buFont typeface="Arial"/>
              <a:buChar char="•"/>
            </a:pPr>
            <a:r>
              <a:rPr b="0" lang="en-US" sz="2000" spc="-1" strike="noStrike" u="sng">
                <a:solidFill>
                  <a:srgbClr val="3085ed"/>
                </a:solidFill>
                <a:uFillTx/>
                <a:latin typeface="Corbel"/>
                <a:ea typeface="Corbel"/>
                <a:hlinkClick r:id="rId1"/>
              </a:rPr>
              <a:t>Who commits the foul in this play?</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TextShape 1"/>
          <p:cNvSpPr txBox="1"/>
          <p:nvPr/>
        </p:nvSpPr>
        <p:spPr>
          <a:xfrm>
            <a:off x="1484280" y="685800"/>
            <a:ext cx="10018440" cy="1752120"/>
          </a:xfrm>
          <a:prstGeom prst="rect">
            <a:avLst/>
          </a:prstGeom>
          <a:noFill/>
          <a:ln>
            <a:noFill/>
          </a:ln>
        </p:spPr>
        <p:txBody>
          <a:bodyPr anchor="ctr"/>
          <a:p>
            <a:pPr algn="ctr">
              <a:lnSpc>
                <a:spcPct val="100000"/>
              </a:lnSpc>
            </a:pPr>
            <a:r>
              <a:rPr b="0" lang="en-US" sz="4000" spc="-1" strike="noStrike">
                <a:solidFill>
                  <a:srgbClr val="000000"/>
                </a:solidFill>
                <a:latin typeface="Corbel"/>
                <a:ea typeface="Corbel"/>
              </a:rPr>
              <a:t>Rule 10</a:t>
            </a:r>
            <a:endParaRPr b="0" lang="en-US" sz="4000" spc="-1" strike="noStrike">
              <a:solidFill>
                <a:srgbClr val="000000"/>
              </a:solidFill>
              <a:latin typeface="Arial"/>
            </a:endParaRPr>
          </a:p>
        </p:txBody>
      </p:sp>
      <p:sp>
        <p:nvSpPr>
          <p:cNvPr id="117" name="TextShape 2"/>
          <p:cNvSpPr txBox="1"/>
          <p:nvPr/>
        </p:nvSpPr>
        <p:spPr>
          <a:xfrm>
            <a:off x="1484280" y="2666880"/>
            <a:ext cx="10018440" cy="3123720"/>
          </a:xfrm>
          <a:prstGeom prst="rect">
            <a:avLst/>
          </a:prstGeom>
          <a:noFill/>
          <a:ln>
            <a:noFill/>
          </a:ln>
        </p:spPr>
        <p:txBody>
          <a:bodyPr anchor="ctr"/>
          <a:p>
            <a:pPr marL="285840" indent="-285480">
              <a:lnSpc>
                <a:spcPct val="100000"/>
              </a:lnSpc>
              <a:buClr>
                <a:srgbClr val="1287c3"/>
              </a:buClr>
              <a:buFont typeface="Arial"/>
              <a:buChar char="•"/>
            </a:pPr>
            <a:r>
              <a:rPr b="0" lang="en-US" sz="2400" spc="-1" strike="noStrike" u="sng">
                <a:solidFill>
                  <a:srgbClr val="3085ed"/>
                </a:solidFill>
                <a:uFillTx/>
                <a:latin typeface="Corbel"/>
                <a:ea typeface="Corbel"/>
                <a:hlinkClick r:id="rId1"/>
              </a:rPr>
              <a:t>Intentional Fouls—Illegal </a:t>
            </a:r>
            <a:r>
              <a:rPr b="0" lang="en-US" sz="2400" spc="-1" strike="noStrike">
                <a:solidFill>
                  <a:srgbClr val="000000"/>
                </a:solidFill>
                <a:latin typeface="Corbel"/>
                <a:ea typeface="Corbel"/>
              </a:rPr>
              <a:t>contact designed to negate an opponent</a:t>
            </a:r>
            <a:r>
              <a:rPr b="0" lang="en-US" sz="2400" spc="-1" strike="noStrike">
                <a:solidFill>
                  <a:srgbClr val="000000"/>
                </a:solidFill>
                <a:latin typeface="Arial"/>
                <a:ea typeface="Arial"/>
              </a:rPr>
              <a:t>’</a:t>
            </a:r>
            <a:r>
              <a:rPr b="0" lang="en-US" sz="2400" spc="-1" strike="noStrike">
                <a:solidFill>
                  <a:srgbClr val="000000"/>
                </a:solidFill>
                <a:latin typeface="Corbel"/>
                <a:ea typeface="Corbel"/>
              </a:rPr>
              <a:t>s obvious advantageous position, cause the clock to stop or not to be started.  Contact away from the ball with an opponent who is clearly not involved with play.  </a:t>
            </a:r>
            <a:r>
              <a:rPr b="0" lang="en-US" sz="2400" spc="-1" strike="noStrike" u="sng">
                <a:solidFill>
                  <a:srgbClr val="3085ed"/>
                </a:solidFill>
                <a:uFillTx/>
                <a:latin typeface="Corbel"/>
                <a:ea typeface="Corbel"/>
                <a:hlinkClick r:id="rId2"/>
              </a:rPr>
              <a:t>EXCESSIVE CONTACT </a:t>
            </a:r>
            <a:r>
              <a:rPr b="0" lang="en-US" sz="2400" spc="-1" strike="noStrike">
                <a:solidFill>
                  <a:srgbClr val="000000"/>
                </a:solidFill>
                <a:latin typeface="Corbel"/>
                <a:ea typeface="Corbel"/>
              </a:rPr>
              <a:t>with an opponent while the ball is live or until an airborne shooter returns to the floor.  Contact with a thrower-in who is out of bounds (9-2-10 penalty 4)</a:t>
            </a:r>
            <a:endParaRPr b="0" lang="en-US" sz="24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8" name="TextShape 1"/>
          <p:cNvSpPr txBox="1"/>
          <p:nvPr/>
        </p:nvSpPr>
        <p:spPr>
          <a:xfrm>
            <a:off x="1484280" y="685800"/>
            <a:ext cx="10018440" cy="1752120"/>
          </a:xfrm>
          <a:prstGeom prst="rect">
            <a:avLst/>
          </a:prstGeom>
          <a:noFill/>
          <a:ln>
            <a:noFill/>
          </a:ln>
        </p:spPr>
        <p:txBody>
          <a:bodyPr anchor="ctr"/>
          <a:p>
            <a:pPr algn="ctr">
              <a:lnSpc>
                <a:spcPct val="100000"/>
              </a:lnSpc>
            </a:pPr>
            <a:r>
              <a:rPr b="0" lang="en-US" sz="4000" spc="-1" strike="noStrike">
                <a:solidFill>
                  <a:srgbClr val="000000"/>
                </a:solidFill>
                <a:latin typeface="Corbel"/>
                <a:ea typeface="Corbel"/>
              </a:rPr>
              <a:t>Rule 10</a:t>
            </a:r>
            <a:endParaRPr b="0" lang="en-US" sz="4000" spc="-1" strike="noStrike">
              <a:solidFill>
                <a:srgbClr val="000000"/>
              </a:solidFill>
              <a:latin typeface="Arial"/>
            </a:endParaRPr>
          </a:p>
        </p:txBody>
      </p:sp>
      <p:sp>
        <p:nvSpPr>
          <p:cNvPr id="119" name="TextShape 2"/>
          <p:cNvSpPr txBox="1"/>
          <p:nvPr/>
        </p:nvSpPr>
        <p:spPr>
          <a:xfrm>
            <a:off x="1484280" y="2666880"/>
            <a:ext cx="10018440" cy="3123720"/>
          </a:xfrm>
          <a:prstGeom prst="rect">
            <a:avLst/>
          </a:prstGeom>
          <a:noFill/>
          <a:ln>
            <a:noFill/>
          </a:ln>
        </p:spPr>
        <p:txBody>
          <a:bodyPr anchor="ctr">
            <a:normAutofit fontScale="92000"/>
          </a:bodyPr>
          <a:p>
            <a:pPr marL="285840" indent="-285480">
              <a:lnSpc>
                <a:spcPct val="80000"/>
              </a:lnSpc>
              <a:buClr>
                <a:srgbClr val="1186c3"/>
              </a:buClr>
              <a:buFont typeface="Arial"/>
              <a:buChar char="•"/>
            </a:pPr>
            <a:r>
              <a:rPr b="0" lang="en-US" sz="2590" spc="-1" strike="noStrike" u="sng">
                <a:solidFill>
                  <a:srgbClr val="3085ed"/>
                </a:solidFill>
                <a:uFillTx/>
                <a:latin typeface="Corbel"/>
                <a:ea typeface="Corbel"/>
                <a:hlinkClick r:id="rId1"/>
              </a:rPr>
              <a:t>Flagrant Fouls</a:t>
            </a:r>
            <a:r>
              <a:rPr b="0" lang="en-US" sz="2590" spc="-1" strike="noStrike">
                <a:solidFill>
                  <a:srgbClr val="000000"/>
                </a:solidFill>
                <a:latin typeface="Corbel"/>
                <a:ea typeface="Corbel"/>
              </a:rPr>
              <a:t>:  May be personal or technical and is of a violent or savage nature.  Striking, kicking, or kneeing is considered flagrant personal.  If technical, involves dead-ball contact or non-contact at any time which is extreme or persistent, vulgar or abusive conduct.  Fighting is a Flagrant Foul.  </a:t>
            </a:r>
            <a:br/>
            <a:br/>
            <a:r>
              <a:rPr b="0" lang="en-US" sz="2590" spc="-1" strike="noStrike">
                <a:solidFill>
                  <a:srgbClr val="000000"/>
                </a:solidFill>
                <a:latin typeface="Corbel"/>
                <a:ea typeface="Corbel"/>
              </a:rPr>
              <a:t>Offender is disqualified (player goes to bench, coach goes to locker room.)  Penalty is 2 free throws and the ball is awarded to the offended team at the spot nearest the foul when this occurs in the backcourt or when it occurs in the frontcourt is awarded to the offended team at the nearest spot of one of the four frontcourt throw-in spots as shown in diagram 5.</a:t>
            </a:r>
            <a:endParaRPr b="0" lang="en-US" sz="2590" spc="-1" strike="noStrike">
              <a:solidFill>
                <a:srgbClr val="000000"/>
              </a:solidFill>
              <a:latin typeface="Arial"/>
            </a:endParaRPr>
          </a:p>
          <a:p>
            <a:pPr marL="285840" indent="-46800">
              <a:lnSpc>
                <a:spcPct val="80000"/>
              </a:lnSpc>
              <a:spcBef>
                <a:spcPts val="1117"/>
              </a:spcBef>
            </a:pPr>
            <a:endParaRPr b="0" lang="en-US" sz="259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0" name="TextShape 1"/>
          <p:cNvSpPr txBox="1"/>
          <p:nvPr/>
        </p:nvSpPr>
        <p:spPr>
          <a:xfrm>
            <a:off x="1484280" y="685800"/>
            <a:ext cx="10018440" cy="1752120"/>
          </a:xfrm>
          <a:prstGeom prst="rect">
            <a:avLst/>
          </a:prstGeom>
          <a:noFill/>
          <a:ln>
            <a:noFill/>
          </a:ln>
        </p:spPr>
        <p:txBody>
          <a:bodyPr anchor="ctr"/>
          <a:p>
            <a:pPr algn="ctr">
              <a:lnSpc>
                <a:spcPct val="100000"/>
              </a:lnSpc>
            </a:pPr>
            <a:r>
              <a:rPr b="0" lang="en-US" sz="4000" spc="-1" strike="noStrike">
                <a:solidFill>
                  <a:srgbClr val="000000"/>
                </a:solidFill>
                <a:latin typeface="Corbel"/>
                <a:ea typeface="Corbel"/>
              </a:rPr>
              <a:t>Rule 10</a:t>
            </a:r>
            <a:endParaRPr b="0" lang="en-US" sz="4000" spc="-1" strike="noStrike">
              <a:solidFill>
                <a:srgbClr val="000000"/>
              </a:solidFill>
              <a:latin typeface="Arial"/>
            </a:endParaRPr>
          </a:p>
        </p:txBody>
      </p:sp>
      <p:sp>
        <p:nvSpPr>
          <p:cNvPr id="121" name="TextShape 2"/>
          <p:cNvSpPr txBox="1"/>
          <p:nvPr/>
        </p:nvSpPr>
        <p:spPr>
          <a:xfrm>
            <a:off x="1484280" y="2286000"/>
            <a:ext cx="10018440" cy="4248720"/>
          </a:xfrm>
          <a:prstGeom prst="rect">
            <a:avLst/>
          </a:prstGeom>
          <a:noFill/>
          <a:ln>
            <a:noFill/>
          </a:ln>
        </p:spPr>
        <p:txBody>
          <a:bodyPr lIns="0" rIns="0" tIns="0" bIns="0" anchor="ctr">
            <a:normAutofit/>
          </a:bodyPr>
          <a:p>
            <a:pPr marL="285840" indent="-285480">
              <a:lnSpc>
                <a:spcPct val="60000"/>
              </a:lnSpc>
              <a:buClr>
                <a:srgbClr val="1186c3"/>
              </a:buClr>
              <a:buFont typeface="Arial"/>
              <a:buChar char="•"/>
            </a:pPr>
            <a:r>
              <a:rPr b="0" lang="en-US" sz="2380" spc="-1" strike="noStrike">
                <a:solidFill>
                  <a:srgbClr val="000000"/>
                </a:solidFill>
                <a:latin typeface="Corbel"/>
                <a:ea typeface="Corbel"/>
              </a:rPr>
              <a:t>Technical Fouls:  Review Rule 4-19-5</a:t>
            </a:r>
            <a:endParaRPr b="0" lang="en-US" sz="2380" spc="-1" strike="noStrike">
              <a:solidFill>
                <a:srgbClr val="000000"/>
              </a:solidFill>
              <a:latin typeface="Arial"/>
            </a:endParaRPr>
          </a:p>
          <a:p>
            <a:pPr lvl="1" marL="743040" indent="-285480">
              <a:lnSpc>
                <a:spcPct val="60000"/>
              </a:lnSpc>
              <a:spcBef>
                <a:spcPts val="1009"/>
              </a:spcBef>
              <a:buClr>
                <a:srgbClr val="1186c3"/>
              </a:buClr>
              <a:buFont typeface="Arial"/>
              <a:buChar char="•"/>
            </a:pPr>
            <a:r>
              <a:rPr b="0" lang="en-US" sz="2040" spc="-1" strike="noStrike">
                <a:solidFill>
                  <a:srgbClr val="000000"/>
                </a:solidFill>
                <a:latin typeface="Corbel"/>
                <a:ea typeface="Corbel"/>
              </a:rPr>
              <a:t>Foul by a non-player</a:t>
            </a:r>
            <a:endParaRPr b="0" lang="en-US" sz="2040" spc="-1" strike="noStrike">
              <a:solidFill>
                <a:srgbClr val="000000"/>
              </a:solidFill>
              <a:latin typeface="Arial"/>
            </a:endParaRPr>
          </a:p>
          <a:p>
            <a:pPr lvl="1" marL="743040" indent="-285480">
              <a:lnSpc>
                <a:spcPct val="60000"/>
              </a:lnSpc>
              <a:spcBef>
                <a:spcPts val="1009"/>
              </a:spcBef>
              <a:buClr>
                <a:srgbClr val="1186c3"/>
              </a:buClr>
              <a:buFont typeface="Arial"/>
              <a:buChar char="•"/>
            </a:pPr>
            <a:r>
              <a:rPr b="0" lang="en-US" sz="2040" spc="-1" strike="noStrike">
                <a:solidFill>
                  <a:srgbClr val="000000"/>
                </a:solidFill>
                <a:latin typeface="Corbel"/>
                <a:ea typeface="Corbel"/>
              </a:rPr>
              <a:t>Non-contact foul by a player</a:t>
            </a:r>
            <a:endParaRPr b="0" lang="en-US" sz="2040" spc="-1" strike="noStrike">
              <a:solidFill>
                <a:srgbClr val="000000"/>
              </a:solidFill>
              <a:latin typeface="Arial"/>
            </a:endParaRPr>
          </a:p>
          <a:p>
            <a:pPr lvl="1" marL="743040" indent="-285480">
              <a:lnSpc>
                <a:spcPct val="60000"/>
              </a:lnSpc>
              <a:spcBef>
                <a:spcPts val="1009"/>
              </a:spcBef>
              <a:buClr>
                <a:srgbClr val="1186c3"/>
              </a:buClr>
              <a:buFont typeface="Arial"/>
              <a:buChar char="•"/>
            </a:pPr>
            <a:r>
              <a:rPr b="0" lang="en-US" sz="2040" spc="-1" strike="noStrike">
                <a:solidFill>
                  <a:srgbClr val="000000"/>
                </a:solidFill>
                <a:latin typeface="Corbel"/>
                <a:ea typeface="Corbel"/>
              </a:rPr>
              <a:t>An intentional or flagrant contact foul while the ball is dead</a:t>
            </a:r>
            <a:endParaRPr b="0" lang="en-US" sz="2040" spc="-1" strike="noStrike">
              <a:solidFill>
                <a:srgbClr val="000000"/>
              </a:solidFill>
              <a:latin typeface="Arial"/>
            </a:endParaRPr>
          </a:p>
          <a:p>
            <a:pPr marL="285840" indent="-249120">
              <a:lnSpc>
                <a:spcPct val="60000"/>
              </a:lnSpc>
              <a:spcBef>
                <a:spcPts val="1009"/>
              </a:spcBef>
              <a:buClr>
                <a:srgbClr val="1287c3"/>
              </a:buClr>
              <a:buFont typeface="Arial"/>
              <a:buChar char="•"/>
            </a:pPr>
            <a:r>
              <a:rPr b="0" lang="en-US" sz="2040" spc="-1" strike="noStrike">
                <a:solidFill>
                  <a:srgbClr val="000000"/>
                </a:solidFill>
                <a:latin typeface="Corbel"/>
                <a:ea typeface="Corbel"/>
              </a:rPr>
              <a:t>When a technical foul is called, the offended team is awarded two free throws (to be attempted by any member of the offended team). The ball is awarded OOB to the offended team at the division line opposite the table</a:t>
            </a:r>
            <a:r>
              <a:rPr b="0" lang="en-US" sz="2040" spc="-1" strike="noStrike">
                <a:solidFill>
                  <a:srgbClr val="000000"/>
                </a:solidFill>
                <a:latin typeface="Corbel"/>
                <a:ea typeface="Corbel"/>
              </a:rPr>
              <a:t> in the </a:t>
            </a:r>
            <a:r>
              <a:rPr b="1" lang="en-US" sz="2040" spc="-1" strike="noStrike">
                <a:solidFill>
                  <a:srgbClr val="000000"/>
                </a:solidFill>
                <a:latin typeface="Corbel"/>
                <a:ea typeface="Corbel"/>
              </a:rPr>
              <a:t>backcourt</a:t>
            </a:r>
            <a:r>
              <a:rPr b="0" lang="en-US" sz="2040" spc="-1" strike="noStrike">
                <a:solidFill>
                  <a:srgbClr val="000000"/>
                </a:solidFill>
                <a:latin typeface="Corbel"/>
                <a:ea typeface="Corbel"/>
              </a:rPr>
              <a:t>. </a:t>
            </a:r>
            <a:endParaRPr b="0" lang="en-US" sz="2040" spc="-1" strike="noStrike">
              <a:solidFill>
                <a:srgbClr val="000000"/>
              </a:solidFill>
              <a:latin typeface="Arial"/>
            </a:endParaRPr>
          </a:p>
          <a:p>
            <a:pPr>
              <a:lnSpc>
                <a:spcPct val="60000"/>
              </a:lnSpc>
              <a:spcBef>
                <a:spcPts val="1009"/>
              </a:spcBef>
            </a:pPr>
            <a:r>
              <a:rPr b="0" lang="en-US" sz="2040" spc="-1" strike="noStrike">
                <a:solidFill>
                  <a:srgbClr val="000000"/>
                </a:solidFill>
                <a:latin typeface="Corbel"/>
                <a:ea typeface="Corbel"/>
              </a:rPr>
              <a:t>Except when a double technical foul is called—No Shots, ball awarded at point of interruption</a:t>
            </a:r>
            <a:endParaRPr b="0" lang="en-US" sz="2040" spc="-1" strike="noStrike">
              <a:solidFill>
                <a:srgbClr val="000000"/>
              </a:solidFill>
              <a:latin typeface="Arial"/>
            </a:endParaRPr>
          </a:p>
          <a:p>
            <a:pPr marL="743040" indent="-285480">
              <a:lnSpc>
                <a:spcPct val="60000"/>
              </a:lnSpc>
              <a:spcBef>
                <a:spcPts val="1009"/>
              </a:spcBef>
            </a:pPr>
            <a:r>
              <a:rPr b="0" lang="en-US" sz="2040" spc="-1" strike="noStrike">
                <a:solidFill>
                  <a:srgbClr val="000000"/>
                </a:solidFill>
                <a:latin typeface="Corbel"/>
                <a:ea typeface="Corbel"/>
              </a:rPr>
              <a:t>  </a:t>
            </a:r>
            <a:endParaRPr b="0" lang="en-US" sz="204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TotalTime>
  <Application>LibreOffice/6.1.3.2$Windows_X86_64 LibreOffice_project/86daf60bf00efa86ad547e59e09d6bb77c699acb</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2014-11-14T13:01:49Z</dcterms:created>
  <dc:creator>Jake Rosiek</dc:creator>
  <dc:description/>
  <dc:language>en-US</dc:language>
  <cp:lastModifiedBy/>
  <dcterms:modified xsi:type="dcterms:W3CDTF">2023-08-30T13:07:02Z</dcterms:modified>
  <cp:revision>1</cp:revision>
  <dc:subject/>
  <dc:title/>
</cp:coreProperties>
</file>